
<file path=[Content_Types].xml><?xml version="1.0" encoding="utf-8"?>
<Types xmlns="http://schemas.openxmlformats.org/package/2006/content-types">
  <Default Extension="emf" ContentType="image/x-emf"/>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7"/>
  </p:notesMasterIdLst>
  <p:sldIdLst>
    <p:sldId id="256" r:id="rId2"/>
    <p:sldId id="271" r:id="rId3"/>
    <p:sldId id="259" r:id="rId4"/>
    <p:sldId id="260" r:id="rId5"/>
    <p:sldId id="272" r:id="rId6"/>
    <p:sldId id="312" r:id="rId7"/>
    <p:sldId id="306" r:id="rId8"/>
    <p:sldId id="275" r:id="rId9"/>
    <p:sldId id="314" r:id="rId10"/>
    <p:sldId id="270" r:id="rId11"/>
    <p:sldId id="281" r:id="rId12"/>
    <p:sldId id="282" r:id="rId13"/>
    <p:sldId id="283" r:id="rId14"/>
    <p:sldId id="287" r:id="rId15"/>
    <p:sldId id="313" r:id="rId16"/>
  </p:sldIdLst>
  <p:sldSz cx="9144000" cy="5143500" type="screen16x9"/>
  <p:notesSz cx="6858000" cy="9144000"/>
  <p:embeddedFontLst>
    <p:embeddedFont>
      <p:font typeface="DM Sans Medium" pitchFamily="2" charset="0"/>
      <p:regular r:id="rId18"/>
      <p:bold r:id="rId19"/>
      <p:italic r:id="rId20"/>
      <p:boldItalic r:id="rId21"/>
    </p:embeddedFont>
    <p:embeddedFont>
      <p:font typeface="Inter" panose="020B0604020202020204" charset="0"/>
      <p:regular r:id="rId22"/>
      <p:bold r:id="rId23"/>
      <p:italic r:id="rId24"/>
      <p:boldItalic r:id="rId25"/>
    </p:embeddedFont>
    <p:embeddedFont>
      <p:font typeface="Inter Light" panose="020B0604020202020204" charset="0"/>
      <p:regular r:id="rId26"/>
      <p:bold r:id="rId27"/>
      <p:italic r:id="rId28"/>
      <p:boldItalic r:id="rId29"/>
    </p:embeddedFont>
    <p:embeddedFont>
      <p:font typeface="Inter SemiBold" panose="020B060402020202020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Merriweather" panose="00000500000000000000" pitchFamily="2"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A9"/>
    <a:srgbClr val="3A9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6471" autoAdjust="0"/>
  </p:normalViewPr>
  <p:slideViewPr>
    <p:cSldViewPr snapToGrid="0">
      <p:cViewPr varScale="1">
        <p:scale>
          <a:sx n="58" d="100"/>
          <a:sy n="58" d="100"/>
        </p:scale>
        <p:origin x="2170"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font" Target="fonts/font32.fntdata"/></Relationships>
</file>

<file path=ppt/diagrams/_rels/data1.xml.rels><?xml version="1.0" encoding="UTF-8" standalone="yes"?>
<Relationships xmlns="http://schemas.openxmlformats.org/package/2006/relationships"><Relationship Id="rId1" Type="http://schemas.openxmlformats.org/officeDocument/2006/relationships/hyperlink" Target="https://www.sciencedirect.com/science/article/abs/pii/S0166361518305657"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hyperlink" Target="https://zapier.com/blog/generative-ai-tools/?msockid=12da7fa43d496f5318f16b523ce06e12#jasper" TargetMode="External"/><Relationship Id="rId1" Type="http://schemas.openxmlformats.org/officeDocument/2006/relationships/hyperlink" Target="https://zapier.com/blog/generative-ai-tools/?msockid=12da7fa43d496f5318f16b523ce06e12#anyword"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sciencedirect.com/science/article/abs/pii/S0166361518305657"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zapier.com/blog/generative-ai-tools/?msockid=12da7fa43d496f5318f16b523ce06e12#jasper" TargetMode="External"/><Relationship Id="rId2" Type="http://schemas.openxmlformats.org/officeDocument/2006/relationships/hyperlink" Target="https://zapier.com/blog/generative-ai-tools/?msockid=12da7fa43d496f5318f16b523ce06e12#anyword" TargetMode="External"/><Relationship Id="rId1" Type="http://schemas.openxmlformats.org/officeDocument/2006/relationships/image" Target="../media/image1.jf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83762-F4A9-45DA-982A-E45552F3A0A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15B0588C-3176-4668-A70B-39D0C3D80361}">
      <dgm:prSet/>
      <dgm:spPr/>
      <dgm:t>
        <a:bodyPr/>
        <a:lstStyle/>
        <a:p>
          <a:r>
            <a:rPr lang="en-MY"/>
            <a:t>Introduction:</a:t>
          </a:r>
          <a:endParaRPr lang="en-US"/>
        </a:p>
      </dgm:t>
    </dgm:pt>
    <dgm:pt modelId="{A0E61F6A-73B2-4599-87FB-7AA3A085FBA5}" type="parTrans" cxnId="{56650FC6-DA27-4A84-9012-5A7477D594D9}">
      <dgm:prSet/>
      <dgm:spPr/>
      <dgm:t>
        <a:bodyPr/>
        <a:lstStyle/>
        <a:p>
          <a:endParaRPr lang="en-US"/>
        </a:p>
      </dgm:t>
    </dgm:pt>
    <dgm:pt modelId="{7C5BF23E-804A-4ED0-AA79-670781ED8CED}" type="sibTrans" cxnId="{56650FC6-DA27-4A84-9012-5A7477D594D9}">
      <dgm:prSet/>
      <dgm:spPr/>
      <dgm:t>
        <a:bodyPr/>
        <a:lstStyle/>
        <a:p>
          <a:endParaRPr lang="en-US"/>
        </a:p>
      </dgm:t>
    </dgm:pt>
    <dgm:pt modelId="{B202F21F-193B-4495-B0D3-443A73E67834}">
      <dgm:prSet/>
      <dgm:spPr/>
      <dgm:t>
        <a:bodyPr/>
        <a:lstStyle/>
        <a:p>
          <a:r>
            <a:rPr lang="en-MY"/>
            <a:t>Traditional vs generative AI</a:t>
          </a:r>
          <a:endParaRPr lang="en-US"/>
        </a:p>
      </dgm:t>
    </dgm:pt>
    <dgm:pt modelId="{764B469E-D7DD-4084-8A93-902172C038E8}" type="parTrans" cxnId="{1936E975-E811-451C-82CA-2F0D5E53C9DF}">
      <dgm:prSet/>
      <dgm:spPr/>
      <dgm:t>
        <a:bodyPr/>
        <a:lstStyle/>
        <a:p>
          <a:endParaRPr lang="en-US"/>
        </a:p>
      </dgm:t>
    </dgm:pt>
    <dgm:pt modelId="{C824C8CD-E032-4C6C-A068-8058A09F6326}" type="sibTrans" cxnId="{1936E975-E811-451C-82CA-2F0D5E53C9DF}">
      <dgm:prSet/>
      <dgm:spPr/>
      <dgm:t>
        <a:bodyPr/>
        <a:lstStyle/>
        <a:p>
          <a:endParaRPr lang="en-US"/>
        </a:p>
      </dgm:t>
    </dgm:pt>
    <dgm:pt modelId="{1E74F7B3-3775-4A5A-B53D-E185E2EEE540}">
      <dgm:prSet/>
      <dgm:spPr/>
      <dgm:t>
        <a:bodyPr/>
        <a:lstStyle/>
        <a:p>
          <a:r>
            <a:rPr lang="en-MY"/>
            <a:t>Developing application of generative AI methods to make possible predictive maintenance and estimate remaining userful life (RUL).</a:t>
          </a:r>
          <a:endParaRPr lang="en-US"/>
        </a:p>
      </dgm:t>
    </dgm:pt>
    <dgm:pt modelId="{BF4B0386-01B8-4C6C-BAA0-41D6C00FA839}" type="parTrans" cxnId="{39CCB422-554E-46EF-BFC0-3197BAD7976E}">
      <dgm:prSet/>
      <dgm:spPr/>
      <dgm:t>
        <a:bodyPr/>
        <a:lstStyle/>
        <a:p>
          <a:endParaRPr lang="en-US"/>
        </a:p>
      </dgm:t>
    </dgm:pt>
    <dgm:pt modelId="{34441609-6320-465E-9AE3-33E3379E963D}" type="sibTrans" cxnId="{39CCB422-554E-46EF-BFC0-3197BAD7976E}">
      <dgm:prSet/>
      <dgm:spPr/>
      <dgm:t>
        <a:bodyPr/>
        <a:lstStyle/>
        <a:p>
          <a:endParaRPr lang="en-US"/>
        </a:p>
      </dgm:t>
    </dgm:pt>
    <dgm:pt modelId="{46DB78AD-1189-4760-AD96-A8D083D00FB6}">
      <dgm:prSet/>
      <dgm:spPr/>
      <dgm:t>
        <a:bodyPr/>
        <a:lstStyle/>
        <a:p>
          <a:r>
            <a:rPr lang="en-MY"/>
            <a:t>Methodology:</a:t>
          </a:r>
          <a:endParaRPr lang="en-US"/>
        </a:p>
      </dgm:t>
    </dgm:pt>
    <dgm:pt modelId="{D892D5C0-270E-4FFA-8AC8-56F087380D45}" type="parTrans" cxnId="{33E941BA-4B09-4EB2-ABC8-6F9BF1BC4638}">
      <dgm:prSet/>
      <dgm:spPr/>
      <dgm:t>
        <a:bodyPr/>
        <a:lstStyle/>
        <a:p>
          <a:endParaRPr lang="en-US"/>
        </a:p>
      </dgm:t>
    </dgm:pt>
    <dgm:pt modelId="{F38E3116-F025-48D1-9A9C-505969C2C360}" type="sibTrans" cxnId="{33E941BA-4B09-4EB2-ABC8-6F9BF1BC4638}">
      <dgm:prSet/>
      <dgm:spPr/>
      <dgm:t>
        <a:bodyPr/>
        <a:lstStyle/>
        <a:p>
          <a:endParaRPr lang="en-US"/>
        </a:p>
      </dgm:t>
    </dgm:pt>
    <dgm:pt modelId="{7CC443BC-7E42-46BD-850B-089CCCFB1813}">
      <dgm:prSet/>
      <dgm:spPr/>
      <dgm:t>
        <a:bodyPr/>
        <a:lstStyle/>
        <a:p>
          <a:r>
            <a:rPr lang="en-US"/>
            <a:t>Data Preprocessing (cleaning, scaling).</a:t>
          </a:r>
        </a:p>
      </dgm:t>
    </dgm:pt>
    <dgm:pt modelId="{D262E02A-CCE2-4D57-AB40-9D95D1B034A3}" type="parTrans" cxnId="{930D755C-EEAC-47EF-BAB0-6853EF115EFE}">
      <dgm:prSet/>
      <dgm:spPr/>
      <dgm:t>
        <a:bodyPr/>
        <a:lstStyle/>
        <a:p>
          <a:endParaRPr lang="en-US"/>
        </a:p>
      </dgm:t>
    </dgm:pt>
    <dgm:pt modelId="{32031DC5-86DE-4E78-B05D-176B82E9C286}" type="sibTrans" cxnId="{930D755C-EEAC-47EF-BAB0-6853EF115EFE}">
      <dgm:prSet/>
      <dgm:spPr/>
      <dgm:t>
        <a:bodyPr/>
        <a:lstStyle/>
        <a:p>
          <a:endParaRPr lang="en-US"/>
        </a:p>
      </dgm:t>
    </dgm:pt>
    <dgm:pt modelId="{22A5E5CB-5E25-4CA4-BD1E-32F05B0940B4}">
      <dgm:prSet/>
      <dgm:spPr/>
      <dgm:t>
        <a:bodyPr/>
        <a:lstStyle/>
        <a:p>
          <a:r>
            <a:rPr lang="en-US" dirty="0"/>
            <a:t>Exploratory Analysis (trends, correlations).</a:t>
          </a:r>
        </a:p>
      </dgm:t>
    </dgm:pt>
    <dgm:pt modelId="{472233AD-777F-49CC-879C-CB0E27BD3DC5}" type="parTrans" cxnId="{B67FC89E-C381-4666-B1E5-B107F236FFDC}">
      <dgm:prSet/>
      <dgm:spPr/>
      <dgm:t>
        <a:bodyPr/>
        <a:lstStyle/>
        <a:p>
          <a:endParaRPr lang="en-US"/>
        </a:p>
      </dgm:t>
    </dgm:pt>
    <dgm:pt modelId="{6AB05272-B8B7-497D-9FE2-2E1460230692}" type="sibTrans" cxnId="{B67FC89E-C381-4666-B1E5-B107F236FFDC}">
      <dgm:prSet/>
      <dgm:spPr/>
      <dgm:t>
        <a:bodyPr/>
        <a:lstStyle/>
        <a:p>
          <a:endParaRPr lang="en-US"/>
        </a:p>
      </dgm:t>
    </dgm:pt>
    <dgm:pt modelId="{184B89F3-A76F-4C7F-86DD-87D0B509EA59}">
      <dgm:prSet/>
      <dgm:spPr/>
      <dgm:t>
        <a:bodyPr/>
        <a:lstStyle/>
        <a:p>
          <a:r>
            <a:rPr lang="en-US"/>
            <a:t>Statistical and ML-Based Anomaly Detection, Evaluation and Insights Generation</a:t>
          </a:r>
        </a:p>
      </dgm:t>
    </dgm:pt>
    <dgm:pt modelId="{49D1A2BA-1B8B-474C-B3E0-6BE7FE170169}" type="parTrans" cxnId="{1147F2BE-C05C-4984-AD97-99B0B40A188D}">
      <dgm:prSet/>
      <dgm:spPr/>
      <dgm:t>
        <a:bodyPr/>
        <a:lstStyle/>
        <a:p>
          <a:endParaRPr lang="en-US"/>
        </a:p>
      </dgm:t>
    </dgm:pt>
    <dgm:pt modelId="{54AA24AA-437B-49A3-A28A-6E812A90C7B4}" type="sibTrans" cxnId="{1147F2BE-C05C-4984-AD97-99B0B40A188D}">
      <dgm:prSet/>
      <dgm:spPr/>
      <dgm:t>
        <a:bodyPr/>
        <a:lstStyle/>
        <a:p>
          <a:endParaRPr lang="en-US"/>
        </a:p>
      </dgm:t>
    </dgm:pt>
    <dgm:pt modelId="{71E07A1C-3B8D-4D65-9E8D-E59BA965D228}">
      <dgm:prSet/>
      <dgm:spPr/>
      <dgm:t>
        <a:bodyPr/>
        <a:lstStyle/>
        <a:p>
          <a:r>
            <a:rPr lang="en-US"/>
            <a:t>Tools Used: Python, Autoencoders, Statistical Tests</a:t>
          </a:r>
        </a:p>
      </dgm:t>
    </dgm:pt>
    <dgm:pt modelId="{1FBC9C65-CD4A-4A94-88C4-CFE245159F3F}" type="parTrans" cxnId="{35D43D86-E2F5-4BB6-8B7D-D9E759D25469}">
      <dgm:prSet/>
      <dgm:spPr/>
      <dgm:t>
        <a:bodyPr/>
        <a:lstStyle/>
        <a:p>
          <a:endParaRPr lang="en-US"/>
        </a:p>
      </dgm:t>
    </dgm:pt>
    <dgm:pt modelId="{36EFDF8B-7115-474E-A850-C4B5A2C191D3}" type="sibTrans" cxnId="{35D43D86-E2F5-4BB6-8B7D-D9E759D25469}">
      <dgm:prSet/>
      <dgm:spPr/>
      <dgm:t>
        <a:bodyPr/>
        <a:lstStyle/>
        <a:p>
          <a:endParaRPr lang="en-US"/>
        </a:p>
      </dgm:t>
    </dgm:pt>
    <dgm:pt modelId="{D733D0AC-1E97-4965-AFE5-60052D3D038D}">
      <dgm:prSet/>
      <dgm:spPr/>
      <dgm:t>
        <a:bodyPr/>
        <a:lstStyle/>
        <a:p>
          <a:r>
            <a:rPr lang="en-MY"/>
            <a:t>Results &amp; Discussion:</a:t>
          </a:r>
          <a:endParaRPr lang="en-US"/>
        </a:p>
      </dgm:t>
    </dgm:pt>
    <dgm:pt modelId="{4A7B165F-605D-41D6-A5FF-A502477FC7E2}" type="parTrans" cxnId="{E86C284F-190A-4E33-8F3A-92CB1C5C7920}">
      <dgm:prSet/>
      <dgm:spPr/>
      <dgm:t>
        <a:bodyPr/>
        <a:lstStyle/>
        <a:p>
          <a:endParaRPr lang="en-US"/>
        </a:p>
      </dgm:t>
    </dgm:pt>
    <dgm:pt modelId="{DE254DE6-AF9C-4A5A-AF08-F7F1CFD324A4}" type="sibTrans" cxnId="{E86C284F-190A-4E33-8F3A-92CB1C5C7920}">
      <dgm:prSet/>
      <dgm:spPr/>
      <dgm:t>
        <a:bodyPr/>
        <a:lstStyle/>
        <a:p>
          <a:endParaRPr lang="en-US"/>
        </a:p>
      </dgm:t>
    </dgm:pt>
    <dgm:pt modelId="{02A92377-FD82-424E-9C0B-5B9D481513BE}">
      <dgm:prSet/>
      <dgm:spPr/>
      <dgm:t>
        <a:bodyPr/>
        <a:lstStyle/>
        <a:p>
          <a:r>
            <a:rPr lang="en-US"/>
            <a:t>Predictive Maintenance Model Outcomes; Significant anomalies detected in value_TEMP and value_ACC.</a:t>
          </a:r>
        </a:p>
      </dgm:t>
    </dgm:pt>
    <dgm:pt modelId="{87C07F6D-18EB-47DE-AFB1-8829EEEB73B4}" type="parTrans" cxnId="{87A53DB3-F437-403E-9A1E-BC99261E3BD7}">
      <dgm:prSet/>
      <dgm:spPr/>
      <dgm:t>
        <a:bodyPr/>
        <a:lstStyle/>
        <a:p>
          <a:endParaRPr lang="en-US"/>
        </a:p>
      </dgm:t>
    </dgm:pt>
    <dgm:pt modelId="{ABB82B69-4D5D-465C-BA83-35235E4BF450}" type="sibTrans" cxnId="{87A53DB3-F437-403E-9A1E-BC99261E3BD7}">
      <dgm:prSet/>
      <dgm:spPr/>
      <dgm:t>
        <a:bodyPr/>
        <a:lstStyle/>
        <a:p>
          <a:endParaRPr lang="en-US"/>
        </a:p>
      </dgm:t>
    </dgm:pt>
    <dgm:pt modelId="{E4BF1BEF-501E-4470-A6B3-63FF2F95AC87}">
      <dgm:prSet/>
      <dgm:spPr/>
      <dgm:t>
        <a:bodyPr/>
        <a:lstStyle/>
        <a:p>
          <a:r>
            <a:rPr lang="en-US"/>
            <a:t>Extract actionable insights from pump sensor data, from Analyzed: 5 key sensor features over time.</a:t>
          </a:r>
        </a:p>
      </dgm:t>
    </dgm:pt>
    <dgm:pt modelId="{D86B8A4D-0EC8-4431-87B6-3AE00210602D}" type="parTrans" cxnId="{CB554F1E-9407-446C-872A-DFDEBBE1733E}">
      <dgm:prSet/>
      <dgm:spPr/>
      <dgm:t>
        <a:bodyPr/>
        <a:lstStyle/>
        <a:p>
          <a:endParaRPr lang="en-US"/>
        </a:p>
      </dgm:t>
    </dgm:pt>
    <dgm:pt modelId="{6AFCE9A3-21A9-4B55-93E1-593DEFB0C51F}" type="sibTrans" cxnId="{CB554F1E-9407-446C-872A-DFDEBBE1733E}">
      <dgm:prSet/>
      <dgm:spPr/>
      <dgm:t>
        <a:bodyPr/>
        <a:lstStyle/>
        <a:p>
          <a:endParaRPr lang="en-US"/>
        </a:p>
      </dgm:t>
    </dgm:pt>
    <dgm:pt modelId="{C3F9275A-0594-452F-BFD4-FC2F014FF591}">
      <dgm:prSet/>
      <dgm:spPr/>
      <dgm:t>
        <a:bodyPr/>
        <a:lstStyle/>
        <a:p>
          <a:r>
            <a:rPr lang="en-MY"/>
            <a:t>Conclusion:</a:t>
          </a:r>
          <a:endParaRPr lang="en-US"/>
        </a:p>
      </dgm:t>
    </dgm:pt>
    <dgm:pt modelId="{85B71270-1429-4A06-AF61-7C8AD5E71A8E}" type="parTrans" cxnId="{56F878AE-38BA-42A4-9AA7-12C8E1F35CFE}">
      <dgm:prSet/>
      <dgm:spPr/>
      <dgm:t>
        <a:bodyPr/>
        <a:lstStyle/>
        <a:p>
          <a:endParaRPr lang="en-US"/>
        </a:p>
      </dgm:t>
    </dgm:pt>
    <dgm:pt modelId="{81F82029-040A-4CEC-B2EE-9E3B3E8B2FAC}" type="sibTrans" cxnId="{56F878AE-38BA-42A4-9AA7-12C8E1F35CFE}">
      <dgm:prSet/>
      <dgm:spPr/>
      <dgm:t>
        <a:bodyPr/>
        <a:lstStyle/>
        <a:p>
          <a:endParaRPr lang="en-US"/>
        </a:p>
      </dgm:t>
    </dgm:pt>
    <dgm:pt modelId="{59DE626F-B291-4196-82B9-1D9EFA9593FD}">
      <dgm:prSet/>
      <dgm:spPr/>
      <dgm:t>
        <a:bodyPr/>
        <a:lstStyle/>
        <a:p>
          <a:r>
            <a:rPr lang="en-MY"/>
            <a:t>Recommendations: Integrate findings into predictive maintenance systems</a:t>
          </a:r>
          <a:endParaRPr lang="en-US"/>
        </a:p>
      </dgm:t>
    </dgm:pt>
    <dgm:pt modelId="{AE59C55A-0B77-4310-B8C7-9FE798E30A88}" type="parTrans" cxnId="{9B899F36-48D8-40A6-8DC0-AF9D9AC712A6}">
      <dgm:prSet/>
      <dgm:spPr/>
      <dgm:t>
        <a:bodyPr/>
        <a:lstStyle/>
        <a:p>
          <a:endParaRPr lang="en-US"/>
        </a:p>
      </dgm:t>
    </dgm:pt>
    <dgm:pt modelId="{3B99478F-C3A6-4C1C-8B4C-F5C456FE24AE}" type="sibTrans" cxnId="{9B899F36-48D8-40A6-8DC0-AF9D9AC712A6}">
      <dgm:prSet/>
      <dgm:spPr/>
      <dgm:t>
        <a:bodyPr/>
        <a:lstStyle/>
        <a:p>
          <a:endParaRPr lang="en-US"/>
        </a:p>
      </dgm:t>
    </dgm:pt>
    <dgm:pt modelId="{15163DA2-943F-477C-A7EC-FE70397049B5}">
      <dgm:prSet/>
      <dgm:spPr/>
      <dgm:t>
        <a:bodyPr/>
        <a:lstStyle/>
        <a:p>
          <a:r>
            <a:rPr lang="en-MY"/>
            <a:t>References:</a:t>
          </a:r>
          <a:endParaRPr lang="en-US"/>
        </a:p>
      </dgm:t>
    </dgm:pt>
    <dgm:pt modelId="{A49BF868-A680-4BC3-9005-59A253FF6523}" type="parTrans" cxnId="{A6F5C39C-991A-4874-84C0-6B22EABF8432}">
      <dgm:prSet/>
      <dgm:spPr/>
      <dgm:t>
        <a:bodyPr/>
        <a:lstStyle/>
        <a:p>
          <a:endParaRPr lang="en-US"/>
        </a:p>
      </dgm:t>
    </dgm:pt>
    <dgm:pt modelId="{D1BFFE2E-F79D-4EA9-A8DF-D735080415A9}" type="sibTrans" cxnId="{A6F5C39C-991A-4874-84C0-6B22EABF8432}">
      <dgm:prSet/>
      <dgm:spPr/>
      <dgm:t>
        <a:bodyPr/>
        <a:lstStyle/>
        <a:p>
          <a:endParaRPr lang="en-US"/>
        </a:p>
      </dgm:t>
    </dgm:pt>
    <dgm:pt modelId="{3B8F461D-5234-440E-825F-2E0A6872368D}">
      <dgm:prSet/>
      <dgm:spPr/>
      <dgm:t>
        <a:bodyPr/>
        <a:lstStyle/>
        <a:p>
          <a:r>
            <a:rPr lang="en-MY"/>
            <a:t>Generative adversarial networks for data augmentation in machine fault diagnosis, Siyu Shao, Pu Wang, and Rugjang Yan, April 2019: </a:t>
          </a:r>
          <a:r>
            <a:rPr lang="en-MY">
              <a:hlinkClick xmlns:r="http://schemas.openxmlformats.org/officeDocument/2006/relationships" r:id="rId1"/>
            </a:rPr>
            <a:t>https://www.sciencedirect.com/science/article/abs/pii/S0166361518305657</a:t>
          </a:r>
          <a:endParaRPr lang="en-US"/>
        </a:p>
      </dgm:t>
    </dgm:pt>
    <dgm:pt modelId="{77533C23-DA3B-426A-BDCF-DF0525DF7E7A}" type="parTrans" cxnId="{59FBB2AE-5C12-4A5B-AD41-34478945B2EB}">
      <dgm:prSet/>
      <dgm:spPr/>
      <dgm:t>
        <a:bodyPr/>
        <a:lstStyle/>
        <a:p>
          <a:endParaRPr lang="en-US"/>
        </a:p>
      </dgm:t>
    </dgm:pt>
    <dgm:pt modelId="{3EB60B69-EC1E-4FBE-885B-8F700524A16E}" type="sibTrans" cxnId="{59FBB2AE-5C12-4A5B-AD41-34478945B2EB}">
      <dgm:prSet/>
      <dgm:spPr/>
      <dgm:t>
        <a:bodyPr/>
        <a:lstStyle/>
        <a:p>
          <a:endParaRPr lang="en-US"/>
        </a:p>
      </dgm:t>
    </dgm:pt>
    <dgm:pt modelId="{8A81E0AE-C264-4EF4-9A08-24D8F1D5D9AF}" type="pres">
      <dgm:prSet presAssocID="{E8083762-F4A9-45DA-982A-E45552F3A0AF}" presName="linear" presStyleCnt="0">
        <dgm:presLayoutVars>
          <dgm:dir/>
          <dgm:animLvl val="lvl"/>
          <dgm:resizeHandles val="exact"/>
        </dgm:presLayoutVars>
      </dgm:prSet>
      <dgm:spPr/>
    </dgm:pt>
    <dgm:pt modelId="{078D7F43-A920-4BDC-A384-CFECCE9F9FBB}" type="pres">
      <dgm:prSet presAssocID="{15B0588C-3176-4668-A70B-39D0C3D80361}" presName="parentLin" presStyleCnt="0"/>
      <dgm:spPr/>
    </dgm:pt>
    <dgm:pt modelId="{F3638994-8DA8-43AA-A277-1CE282CC9D4B}" type="pres">
      <dgm:prSet presAssocID="{15B0588C-3176-4668-A70B-39D0C3D80361}" presName="parentLeftMargin" presStyleLbl="node1" presStyleIdx="0" presStyleCnt="5"/>
      <dgm:spPr/>
    </dgm:pt>
    <dgm:pt modelId="{D343D6D9-D14E-491E-AAE6-FBC7CD00EE92}" type="pres">
      <dgm:prSet presAssocID="{15B0588C-3176-4668-A70B-39D0C3D80361}" presName="parentText" presStyleLbl="node1" presStyleIdx="0" presStyleCnt="5">
        <dgm:presLayoutVars>
          <dgm:chMax val="0"/>
          <dgm:bulletEnabled val="1"/>
        </dgm:presLayoutVars>
      </dgm:prSet>
      <dgm:spPr/>
    </dgm:pt>
    <dgm:pt modelId="{5C67F83E-D324-4E23-A4CB-CBED16223472}" type="pres">
      <dgm:prSet presAssocID="{15B0588C-3176-4668-A70B-39D0C3D80361}" presName="negativeSpace" presStyleCnt="0"/>
      <dgm:spPr/>
    </dgm:pt>
    <dgm:pt modelId="{43F03341-29C2-4219-A24C-0CBD802D4F96}" type="pres">
      <dgm:prSet presAssocID="{15B0588C-3176-4668-A70B-39D0C3D80361}" presName="childText" presStyleLbl="conFgAcc1" presStyleIdx="0" presStyleCnt="5">
        <dgm:presLayoutVars>
          <dgm:bulletEnabled val="1"/>
        </dgm:presLayoutVars>
      </dgm:prSet>
      <dgm:spPr/>
    </dgm:pt>
    <dgm:pt modelId="{2CCD33FC-433A-4135-84B3-442B22CFB00A}" type="pres">
      <dgm:prSet presAssocID="{7C5BF23E-804A-4ED0-AA79-670781ED8CED}" presName="spaceBetweenRectangles" presStyleCnt="0"/>
      <dgm:spPr/>
    </dgm:pt>
    <dgm:pt modelId="{430F6658-4C8B-4622-B106-A91EFFF56B8E}" type="pres">
      <dgm:prSet presAssocID="{46DB78AD-1189-4760-AD96-A8D083D00FB6}" presName="parentLin" presStyleCnt="0"/>
      <dgm:spPr/>
    </dgm:pt>
    <dgm:pt modelId="{80C92F22-75F9-4B80-8C3C-18C2A90EC486}" type="pres">
      <dgm:prSet presAssocID="{46DB78AD-1189-4760-AD96-A8D083D00FB6}" presName="parentLeftMargin" presStyleLbl="node1" presStyleIdx="0" presStyleCnt="5"/>
      <dgm:spPr/>
    </dgm:pt>
    <dgm:pt modelId="{91F8DA56-B8A1-4E3B-A961-90F51BDABACE}" type="pres">
      <dgm:prSet presAssocID="{46DB78AD-1189-4760-AD96-A8D083D00FB6}" presName="parentText" presStyleLbl="node1" presStyleIdx="1" presStyleCnt="5">
        <dgm:presLayoutVars>
          <dgm:chMax val="0"/>
          <dgm:bulletEnabled val="1"/>
        </dgm:presLayoutVars>
      </dgm:prSet>
      <dgm:spPr/>
    </dgm:pt>
    <dgm:pt modelId="{6FB243CC-08DC-4138-9F92-BAE663EB3B4E}" type="pres">
      <dgm:prSet presAssocID="{46DB78AD-1189-4760-AD96-A8D083D00FB6}" presName="negativeSpace" presStyleCnt="0"/>
      <dgm:spPr/>
    </dgm:pt>
    <dgm:pt modelId="{12EB4425-8FD8-4B60-8F2D-C3A2132FD391}" type="pres">
      <dgm:prSet presAssocID="{46DB78AD-1189-4760-AD96-A8D083D00FB6}" presName="childText" presStyleLbl="conFgAcc1" presStyleIdx="1" presStyleCnt="5">
        <dgm:presLayoutVars>
          <dgm:bulletEnabled val="1"/>
        </dgm:presLayoutVars>
      </dgm:prSet>
      <dgm:spPr/>
    </dgm:pt>
    <dgm:pt modelId="{441C7FDA-420D-4A71-9F7A-ED28586026F2}" type="pres">
      <dgm:prSet presAssocID="{F38E3116-F025-48D1-9A9C-505969C2C360}" presName="spaceBetweenRectangles" presStyleCnt="0"/>
      <dgm:spPr/>
    </dgm:pt>
    <dgm:pt modelId="{240F5C42-4021-4DD5-8B67-178B7310C8E1}" type="pres">
      <dgm:prSet presAssocID="{D733D0AC-1E97-4965-AFE5-60052D3D038D}" presName="parentLin" presStyleCnt="0"/>
      <dgm:spPr/>
    </dgm:pt>
    <dgm:pt modelId="{81CC9903-1910-489B-9BBE-B901B0B2E57A}" type="pres">
      <dgm:prSet presAssocID="{D733D0AC-1E97-4965-AFE5-60052D3D038D}" presName="parentLeftMargin" presStyleLbl="node1" presStyleIdx="1" presStyleCnt="5"/>
      <dgm:spPr/>
    </dgm:pt>
    <dgm:pt modelId="{B057090C-DBBD-4D34-9149-FC3E69896F1D}" type="pres">
      <dgm:prSet presAssocID="{D733D0AC-1E97-4965-AFE5-60052D3D038D}" presName="parentText" presStyleLbl="node1" presStyleIdx="2" presStyleCnt="5">
        <dgm:presLayoutVars>
          <dgm:chMax val="0"/>
          <dgm:bulletEnabled val="1"/>
        </dgm:presLayoutVars>
      </dgm:prSet>
      <dgm:spPr/>
    </dgm:pt>
    <dgm:pt modelId="{191C1966-3BD2-4223-9F00-A4C37C1CCC11}" type="pres">
      <dgm:prSet presAssocID="{D733D0AC-1E97-4965-AFE5-60052D3D038D}" presName="negativeSpace" presStyleCnt="0"/>
      <dgm:spPr/>
    </dgm:pt>
    <dgm:pt modelId="{3E26A3CA-672E-4E8E-8B6A-D85E69157A1C}" type="pres">
      <dgm:prSet presAssocID="{D733D0AC-1E97-4965-AFE5-60052D3D038D}" presName="childText" presStyleLbl="conFgAcc1" presStyleIdx="2" presStyleCnt="5">
        <dgm:presLayoutVars>
          <dgm:bulletEnabled val="1"/>
        </dgm:presLayoutVars>
      </dgm:prSet>
      <dgm:spPr/>
    </dgm:pt>
    <dgm:pt modelId="{B1D15740-55D4-4B1E-9074-55A80F16B991}" type="pres">
      <dgm:prSet presAssocID="{DE254DE6-AF9C-4A5A-AF08-F7F1CFD324A4}" presName="spaceBetweenRectangles" presStyleCnt="0"/>
      <dgm:spPr/>
    </dgm:pt>
    <dgm:pt modelId="{FED9F13A-14ED-4CAE-992A-510022AA6140}" type="pres">
      <dgm:prSet presAssocID="{C3F9275A-0594-452F-BFD4-FC2F014FF591}" presName="parentLin" presStyleCnt="0"/>
      <dgm:spPr/>
    </dgm:pt>
    <dgm:pt modelId="{FB7FBEF9-20B4-4E45-9D44-60AF4C148285}" type="pres">
      <dgm:prSet presAssocID="{C3F9275A-0594-452F-BFD4-FC2F014FF591}" presName="parentLeftMargin" presStyleLbl="node1" presStyleIdx="2" presStyleCnt="5"/>
      <dgm:spPr/>
    </dgm:pt>
    <dgm:pt modelId="{71E71496-978D-4AC2-A939-8AC9CD99407B}" type="pres">
      <dgm:prSet presAssocID="{C3F9275A-0594-452F-BFD4-FC2F014FF591}" presName="parentText" presStyleLbl="node1" presStyleIdx="3" presStyleCnt="5">
        <dgm:presLayoutVars>
          <dgm:chMax val="0"/>
          <dgm:bulletEnabled val="1"/>
        </dgm:presLayoutVars>
      </dgm:prSet>
      <dgm:spPr/>
    </dgm:pt>
    <dgm:pt modelId="{8A017804-679F-47B9-ACC3-D8E6A9AA867A}" type="pres">
      <dgm:prSet presAssocID="{C3F9275A-0594-452F-BFD4-FC2F014FF591}" presName="negativeSpace" presStyleCnt="0"/>
      <dgm:spPr/>
    </dgm:pt>
    <dgm:pt modelId="{63BF46F1-6B02-4D06-A01F-AB64AB911960}" type="pres">
      <dgm:prSet presAssocID="{C3F9275A-0594-452F-BFD4-FC2F014FF591}" presName="childText" presStyleLbl="conFgAcc1" presStyleIdx="3" presStyleCnt="5">
        <dgm:presLayoutVars>
          <dgm:bulletEnabled val="1"/>
        </dgm:presLayoutVars>
      </dgm:prSet>
      <dgm:spPr/>
    </dgm:pt>
    <dgm:pt modelId="{F20DA291-E4F3-4FE1-91AE-0AD6EE4A5B47}" type="pres">
      <dgm:prSet presAssocID="{81F82029-040A-4CEC-B2EE-9E3B3E8B2FAC}" presName="spaceBetweenRectangles" presStyleCnt="0"/>
      <dgm:spPr/>
    </dgm:pt>
    <dgm:pt modelId="{E1FEB6BB-EC8A-45AA-9C18-33561D444E03}" type="pres">
      <dgm:prSet presAssocID="{15163DA2-943F-477C-A7EC-FE70397049B5}" presName="parentLin" presStyleCnt="0"/>
      <dgm:spPr/>
    </dgm:pt>
    <dgm:pt modelId="{C6D2B2DE-5E20-4B05-B466-633904D507BA}" type="pres">
      <dgm:prSet presAssocID="{15163DA2-943F-477C-A7EC-FE70397049B5}" presName="parentLeftMargin" presStyleLbl="node1" presStyleIdx="3" presStyleCnt="5"/>
      <dgm:spPr/>
    </dgm:pt>
    <dgm:pt modelId="{992E585C-8181-4233-BF76-348B4B09806C}" type="pres">
      <dgm:prSet presAssocID="{15163DA2-943F-477C-A7EC-FE70397049B5}" presName="parentText" presStyleLbl="node1" presStyleIdx="4" presStyleCnt="5">
        <dgm:presLayoutVars>
          <dgm:chMax val="0"/>
          <dgm:bulletEnabled val="1"/>
        </dgm:presLayoutVars>
      </dgm:prSet>
      <dgm:spPr/>
    </dgm:pt>
    <dgm:pt modelId="{84C5F55A-0123-40F3-89CC-BF7919415993}" type="pres">
      <dgm:prSet presAssocID="{15163DA2-943F-477C-A7EC-FE70397049B5}" presName="negativeSpace" presStyleCnt="0"/>
      <dgm:spPr/>
    </dgm:pt>
    <dgm:pt modelId="{4D5C220C-5804-4E44-8389-A8B72A9A8180}" type="pres">
      <dgm:prSet presAssocID="{15163DA2-943F-477C-A7EC-FE70397049B5}" presName="childText" presStyleLbl="conFgAcc1" presStyleIdx="4" presStyleCnt="5">
        <dgm:presLayoutVars>
          <dgm:bulletEnabled val="1"/>
        </dgm:presLayoutVars>
      </dgm:prSet>
      <dgm:spPr/>
    </dgm:pt>
  </dgm:ptLst>
  <dgm:cxnLst>
    <dgm:cxn modelId="{96ADF818-D275-4F52-99C4-380E91FDEAB2}" type="presOf" srcId="{15B0588C-3176-4668-A70B-39D0C3D80361}" destId="{F3638994-8DA8-43AA-A277-1CE282CC9D4B}" srcOrd="0" destOrd="0" presId="urn:microsoft.com/office/officeart/2005/8/layout/list1"/>
    <dgm:cxn modelId="{CB554F1E-9407-446C-872A-DFDEBBE1733E}" srcId="{D733D0AC-1E97-4965-AFE5-60052D3D038D}" destId="{E4BF1BEF-501E-4470-A6B3-63FF2F95AC87}" srcOrd="1" destOrd="0" parTransId="{D86B8A4D-0EC8-4431-87B6-3AE00210602D}" sibTransId="{6AFCE9A3-21A9-4B55-93E1-593DEFB0C51F}"/>
    <dgm:cxn modelId="{A4A6B81E-7762-4C2E-A784-0E853E2528FC}" type="presOf" srcId="{C3F9275A-0594-452F-BFD4-FC2F014FF591}" destId="{71E71496-978D-4AC2-A939-8AC9CD99407B}" srcOrd="1" destOrd="0" presId="urn:microsoft.com/office/officeart/2005/8/layout/list1"/>
    <dgm:cxn modelId="{39CCB422-554E-46EF-BFC0-3197BAD7976E}" srcId="{15B0588C-3176-4668-A70B-39D0C3D80361}" destId="{1E74F7B3-3775-4A5A-B53D-E185E2EEE540}" srcOrd="1" destOrd="0" parTransId="{BF4B0386-01B8-4C6C-BAA0-41D6C00FA839}" sibTransId="{34441609-6320-465E-9AE3-33E3379E963D}"/>
    <dgm:cxn modelId="{8D46EF2A-3B30-41B8-8F4C-6EA6A64BE4CC}" type="presOf" srcId="{15B0588C-3176-4668-A70B-39D0C3D80361}" destId="{D343D6D9-D14E-491E-AAE6-FBC7CD00EE92}" srcOrd="1" destOrd="0" presId="urn:microsoft.com/office/officeart/2005/8/layout/list1"/>
    <dgm:cxn modelId="{7847542B-DCCA-4867-B770-C59FB7B23462}" type="presOf" srcId="{C3F9275A-0594-452F-BFD4-FC2F014FF591}" destId="{FB7FBEF9-20B4-4E45-9D44-60AF4C148285}" srcOrd="0" destOrd="0" presId="urn:microsoft.com/office/officeart/2005/8/layout/list1"/>
    <dgm:cxn modelId="{42CF932E-A175-40C1-A7EA-718958C4514A}" type="presOf" srcId="{22A5E5CB-5E25-4CA4-BD1E-32F05B0940B4}" destId="{12EB4425-8FD8-4B60-8F2D-C3A2132FD391}" srcOrd="0" destOrd="1" presId="urn:microsoft.com/office/officeart/2005/8/layout/list1"/>
    <dgm:cxn modelId="{DA3CDE2F-3490-4F76-AC22-A42993C09850}" type="presOf" srcId="{1E74F7B3-3775-4A5A-B53D-E185E2EEE540}" destId="{43F03341-29C2-4219-A24C-0CBD802D4F96}" srcOrd="0" destOrd="1" presId="urn:microsoft.com/office/officeart/2005/8/layout/list1"/>
    <dgm:cxn modelId="{1EFDDA33-417E-4DC2-9A8B-F75BBBB6F91D}" type="presOf" srcId="{D733D0AC-1E97-4965-AFE5-60052D3D038D}" destId="{B057090C-DBBD-4D34-9149-FC3E69896F1D}" srcOrd="1" destOrd="0" presId="urn:microsoft.com/office/officeart/2005/8/layout/list1"/>
    <dgm:cxn modelId="{9B899F36-48D8-40A6-8DC0-AF9D9AC712A6}" srcId="{C3F9275A-0594-452F-BFD4-FC2F014FF591}" destId="{59DE626F-B291-4196-82B9-1D9EFA9593FD}" srcOrd="0" destOrd="0" parTransId="{AE59C55A-0B77-4310-B8C7-9FE798E30A88}" sibTransId="{3B99478F-C3A6-4C1C-8B4C-F5C456FE24AE}"/>
    <dgm:cxn modelId="{60E8BC3F-FECC-4E47-8818-32536B513D2E}" type="presOf" srcId="{E4BF1BEF-501E-4470-A6B3-63FF2F95AC87}" destId="{3E26A3CA-672E-4E8E-8B6A-D85E69157A1C}" srcOrd="0" destOrd="1" presId="urn:microsoft.com/office/officeart/2005/8/layout/list1"/>
    <dgm:cxn modelId="{47B7D75B-3625-4201-BE36-47359C8D81C1}" type="presOf" srcId="{71E07A1C-3B8D-4D65-9E8D-E59BA965D228}" destId="{12EB4425-8FD8-4B60-8F2D-C3A2132FD391}" srcOrd="0" destOrd="3" presId="urn:microsoft.com/office/officeart/2005/8/layout/list1"/>
    <dgm:cxn modelId="{930D755C-EEAC-47EF-BAB0-6853EF115EFE}" srcId="{46DB78AD-1189-4760-AD96-A8D083D00FB6}" destId="{7CC443BC-7E42-46BD-850B-089CCCFB1813}" srcOrd="0" destOrd="0" parTransId="{D262E02A-CCE2-4D57-AB40-9D95D1B034A3}" sibTransId="{32031DC5-86DE-4E78-B05D-176B82E9C286}"/>
    <dgm:cxn modelId="{C683C85C-F32E-4137-A4AD-CC6D6B7FCAC4}" type="presOf" srcId="{02A92377-FD82-424E-9C0B-5B9D481513BE}" destId="{3E26A3CA-672E-4E8E-8B6A-D85E69157A1C}" srcOrd="0" destOrd="0" presId="urn:microsoft.com/office/officeart/2005/8/layout/list1"/>
    <dgm:cxn modelId="{E9E6B368-03B3-4ED5-A0CF-F9CA547B51C1}" type="presOf" srcId="{7CC443BC-7E42-46BD-850B-089CCCFB1813}" destId="{12EB4425-8FD8-4B60-8F2D-C3A2132FD391}" srcOrd="0" destOrd="0" presId="urn:microsoft.com/office/officeart/2005/8/layout/list1"/>
    <dgm:cxn modelId="{E86C284F-190A-4E33-8F3A-92CB1C5C7920}" srcId="{E8083762-F4A9-45DA-982A-E45552F3A0AF}" destId="{D733D0AC-1E97-4965-AFE5-60052D3D038D}" srcOrd="2" destOrd="0" parTransId="{4A7B165F-605D-41D6-A5FF-A502477FC7E2}" sibTransId="{DE254DE6-AF9C-4A5A-AF08-F7F1CFD324A4}"/>
    <dgm:cxn modelId="{DACDF270-2CEF-4640-88EA-F8AD24768BDD}" type="presOf" srcId="{B202F21F-193B-4495-B0D3-443A73E67834}" destId="{43F03341-29C2-4219-A24C-0CBD802D4F96}" srcOrd="0" destOrd="0" presId="urn:microsoft.com/office/officeart/2005/8/layout/list1"/>
    <dgm:cxn modelId="{B121E951-0103-4C8E-9A32-91AEDCA231DC}" type="presOf" srcId="{E8083762-F4A9-45DA-982A-E45552F3A0AF}" destId="{8A81E0AE-C264-4EF4-9A08-24D8F1D5D9AF}" srcOrd="0" destOrd="0" presId="urn:microsoft.com/office/officeart/2005/8/layout/list1"/>
    <dgm:cxn modelId="{1936E975-E811-451C-82CA-2F0D5E53C9DF}" srcId="{15B0588C-3176-4668-A70B-39D0C3D80361}" destId="{B202F21F-193B-4495-B0D3-443A73E67834}" srcOrd="0" destOrd="0" parTransId="{764B469E-D7DD-4084-8A93-902172C038E8}" sibTransId="{C824C8CD-E032-4C6C-A068-8058A09F6326}"/>
    <dgm:cxn modelId="{7F2E4A78-E742-4FDE-ADBA-B665B825AACC}" type="presOf" srcId="{15163DA2-943F-477C-A7EC-FE70397049B5}" destId="{992E585C-8181-4233-BF76-348B4B09806C}" srcOrd="1" destOrd="0" presId="urn:microsoft.com/office/officeart/2005/8/layout/list1"/>
    <dgm:cxn modelId="{35D43D86-E2F5-4BB6-8B7D-D9E759D25469}" srcId="{46DB78AD-1189-4760-AD96-A8D083D00FB6}" destId="{71E07A1C-3B8D-4D65-9E8D-E59BA965D228}" srcOrd="3" destOrd="0" parTransId="{1FBC9C65-CD4A-4A94-88C4-CFE245159F3F}" sibTransId="{36EFDF8B-7115-474E-A850-C4B5A2C191D3}"/>
    <dgm:cxn modelId="{A6F5C39C-991A-4874-84C0-6B22EABF8432}" srcId="{E8083762-F4A9-45DA-982A-E45552F3A0AF}" destId="{15163DA2-943F-477C-A7EC-FE70397049B5}" srcOrd="4" destOrd="0" parTransId="{A49BF868-A680-4BC3-9005-59A253FF6523}" sibTransId="{D1BFFE2E-F79D-4EA9-A8DF-D735080415A9}"/>
    <dgm:cxn modelId="{D88D3F9E-F067-4955-97AC-F33C61681AD7}" type="presOf" srcId="{3B8F461D-5234-440E-825F-2E0A6872368D}" destId="{4D5C220C-5804-4E44-8389-A8B72A9A8180}" srcOrd="0" destOrd="0" presId="urn:microsoft.com/office/officeart/2005/8/layout/list1"/>
    <dgm:cxn modelId="{B67FC89E-C381-4666-B1E5-B107F236FFDC}" srcId="{46DB78AD-1189-4760-AD96-A8D083D00FB6}" destId="{22A5E5CB-5E25-4CA4-BD1E-32F05B0940B4}" srcOrd="1" destOrd="0" parTransId="{472233AD-777F-49CC-879C-CB0E27BD3DC5}" sibTransId="{6AB05272-B8B7-497D-9FE2-2E1460230692}"/>
    <dgm:cxn modelId="{BB552A9F-866E-403C-8279-6574612FA44C}" type="presOf" srcId="{46DB78AD-1189-4760-AD96-A8D083D00FB6}" destId="{91F8DA56-B8A1-4E3B-A961-90F51BDABACE}" srcOrd="1" destOrd="0" presId="urn:microsoft.com/office/officeart/2005/8/layout/list1"/>
    <dgm:cxn modelId="{56F878AE-38BA-42A4-9AA7-12C8E1F35CFE}" srcId="{E8083762-F4A9-45DA-982A-E45552F3A0AF}" destId="{C3F9275A-0594-452F-BFD4-FC2F014FF591}" srcOrd="3" destOrd="0" parTransId="{85B71270-1429-4A06-AF61-7C8AD5E71A8E}" sibTransId="{81F82029-040A-4CEC-B2EE-9E3B3E8B2FAC}"/>
    <dgm:cxn modelId="{59FBB2AE-5C12-4A5B-AD41-34478945B2EB}" srcId="{15163DA2-943F-477C-A7EC-FE70397049B5}" destId="{3B8F461D-5234-440E-825F-2E0A6872368D}" srcOrd="0" destOrd="0" parTransId="{77533C23-DA3B-426A-BDCF-DF0525DF7E7A}" sibTransId="{3EB60B69-EC1E-4FBE-885B-8F700524A16E}"/>
    <dgm:cxn modelId="{87A53DB3-F437-403E-9A1E-BC99261E3BD7}" srcId="{D733D0AC-1E97-4965-AFE5-60052D3D038D}" destId="{02A92377-FD82-424E-9C0B-5B9D481513BE}" srcOrd="0" destOrd="0" parTransId="{87C07F6D-18EB-47DE-AFB1-8829EEEB73B4}" sibTransId="{ABB82B69-4D5D-465C-BA83-35235E4BF450}"/>
    <dgm:cxn modelId="{33E941BA-4B09-4EB2-ABC8-6F9BF1BC4638}" srcId="{E8083762-F4A9-45DA-982A-E45552F3A0AF}" destId="{46DB78AD-1189-4760-AD96-A8D083D00FB6}" srcOrd="1" destOrd="0" parTransId="{D892D5C0-270E-4FFA-8AC8-56F087380D45}" sibTransId="{F38E3116-F025-48D1-9A9C-505969C2C360}"/>
    <dgm:cxn modelId="{1147F2BE-C05C-4984-AD97-99B0B40A188D}" srcId="{46DB78AD-1189-4760-AD96-A8D083D00FB6}" destId="{184B89F3-A76F-4C7F-86DD-87D0B509EA59}" srcOrd="2" destOrd="0" parTransId="{49D1A2BA-1B8B-474C-B3E0-6BE7FE170169}" sibTransId="{54AA24AA-437B-49A3-A28A-6E812A90C7B4}"/>
    <dgm:cxn modelId="{882174C1-4AB3-4727-90D3-48E05D2C0743}" type="presOf" srcId="{D733D0AC-1E97-4965-AFE5-60052D3D038D}" destId="{81CC9903-1910-489B-9BBE-B901B0B2E57A}" srcOrd="0" destOrd="0" presId="urn:microsoft.com/office/officeart/2005/8/layout/list1"/>
    <dgm:cxn modelId="{4C097CC2-1918-4181-9E36-024212ABAE04}" type="presOf" srcId="{46DB78AD-1189-4760-AD96-A8D083D00FB6}" destId="{80C92F22-75F9-4B80-8C3C-18C2A90EC486}" srcOrd="0" destOrd="0" presId="urn:microsoft.com/office/officeart/2005/8/layout/list1"/>
    <dgm:cxn modelId="{4161B5C5-14BF-46B1-BF9D-A9733C1919C2}" type="presOf" srcId="{15163DA2-943F-477C-A7EC-FE70397049B5}" destId="{C6D2B2DE-5E20-4B05-B466-633904D507BA}" srcOrd="0" destOrd="0" presId="urn:microsoft.com/office/officeart/2005/8/layout/list1"/>
    <dgm:cxn modelId="{56650FC6-DA27-4A84-9012-5A7477D594D9}" srcId="{E8083762-F4A9-45DA-982A-E45552F3A0AF}" destId="{15B0588C-3176-4668-A70B-39D0C3D80361}" srcOrd="0" destOrd="0" parTransId="{A0E61F6A-73B2-4599-87FB-7AA3A085FBA5}" sibTransId="{7C5BF23E-804A-4ED0-AA79-670781ED8CED}"/>
    <dgm:cxn modelId="{D4EE19DB-3B1F-41F6-B6B4-9E4D2353ADC2}" type="presOf" srcId="{184B89F3-A76F-4C7F-86DD-87D0B509EA59}" destId="{12EB4425-8FD8-4B60-8F2D-C3A2132FD391}" srcOrd="0" destOrd="2" presId="urn:microsoft.com/office/officeart/2005/8/layout/list1"/>
    <dgm:cxn modelId="{1AC3CEE2-75C8-489F-912B-7B303957CE5F}" type="presOf" srcId="{59DE626F-B291-4196-82B9-1D9EFA9593FD}" destId="{63BF46F1-6B02-4D06-A01F-AB64AB911960}" srcOrd="0" destOrd="0" presId="urn:microsoft.com/office/officeart/2005/8/layout/list1"/>
    <dgm:cxn modelId="{45BE343C-51FC-407C-A765-FE449C68F8A7}" type="presParOf" srcId="{8A81E0AE-C264-4EF4-9A08-24D8F1D5D9AF}" destId="{078D7F43-A920-4BDC-A384-CFECCE9F9FBB}" srcOrd="0" destOrd="0" presId="urn:microsoft.com/office/officeart/2005/8/layout/list1"/>
    <dgm:cxn modelId="{3FE25A14-0E98-4658-90E7-914749C7B651}" type="presParOf" srcId="{078D7F43-A920-4BDC-A384-CFECCE9F9FBB}" destId="{F3638994-8DA8-43AA-A277-1CE282CC9D4B}" srcOrd="0" destOrd="0" presId="urn:microsoft.com/office/officeart/2005/8/layout/list1"/>
    <dgm:cxn modelId="{F7707A9B-C8C2-4F86-AE1E-68D4691E18CD}" type="presParOf" srcId="{078D7F43-A920-4BDC-A384-CFECCE9F9FBB}" destId="{D343D6D9-D14E-491E-AAE6-FBC7CD00EE92}" srcOrd="1" destOrd="0" presId="urn:microsoft.com/office/officeart/2005/8/layout/list1"/>
    <dgm:cxn modelId="{03C5D798-070E-4B96-A9B1-E196E82DADEA}" type="presParOf" srcId="{8A81E0AE-C264-4EF4-9A08-24D8F1D5D9AF}" destId="{5C67F83E-D324-4E23-A4CB-CBED16223472}" srcOrd="1" destOrd="0" presId="urn:microsoft.com/office/officeart/2005/8/layout/list1"/>
    <dgm:cxn modelId="{708FF433-118A-44A1-B9DB-6AEF128B5AF9}" type="presParOf" srcId="{8A81E0AE-C264-4EF4-9A08-24D8F1D5D9AF}" destId="{43F03341-29C2-4219-A24C-0CBD802D4F96}" srcOrd="2" destOrd="0" presId="urn:microsoft.com/office/officeart/2005/8/layout/list1"/>
    <dgm:cxn modelId="{F63697C1-744B-415A-99BC-58FBF3E54358}" type="presParOf" srcId="{8A81E0AE-C264-4EF4-9A08-24D8F1D5D9AF}" destId="{2CCD33FC-433A-4135-84B3-442B22CFB00A}" srcOrd="3" destOrd="0" presId="urn:microsoft.com/office/officeart/2005/8/layout/list1"/>
    <dgm:cxn modelId="{C90D5814-8270-428E-9F00-FD176873458C}" type="presParOf" srcId="{8A81E0AE-C264-4EF4-9A08-24D8F1D5D9AF}" destId="{430F6658-4C8B-4622-B106-A91EFFF56B8E}" srcOrd="4" destOrd="0" presId="urn:microsoft.com/office/officeart/2005/8/layout/list1"/>
    <dgm:cxn modelId="{3F367D90-8BC2-41CF-85DD-C4855A6427BB}" type="presParOf" srcId="{430F6658-4C8B-4622-B106-A91EFFF56B8E}" destId="{80C92F22-75F9-4B80-8C3C-18C2A90EC486}" srcOrd="0" destOrd="0" presId="urn:microsoft.com/office/officeart/2005/8/layout/list1"/>
    <dgm:cxn modelId="{B3ED440F-88B6-4E04-8CF9-D5F88E0A9DF2}" type="presParOf" srcId="{430F6658-4C8B-4622-B106-A91EFFF56B8E}" destId="{91F8DA56-B8A1-4E3B-A961-90F51BDABACE}" srcOrd="1" destOrd="0" presId="urn:microsoft.com/office/officeart/2005/8/layout/list1"/>
    <dgm:cxn modelId="{995AE089-BDB6-4B57-93D7-0781F1638E2E}" type="presParOf" srcId="{8A81E0AE-C264-4EF4-9A08-24D8F1D5D9AF}" destId="{6FB243CC-08DC-4138-9F92-BAE663EB3B4E}" srcOrd="5" destOrd="0" presId="urn:microsoft.com/office/officeart/2005/8/layout/list1"/>
    <dgm:cxn modelId="{683F5358-CC24-4D86-9BC0-A06C1EE85119}" type="presParOf" srcId="{8A81E0AE-C264-4EF4-9A08-24D8F1D5D9AF}" destId="{12EB4425-8FD8-4B60-8F2D-C3A2132FD391}" srcOrd="6" destOrd="0" presId="urn:microsoft.com/office/officeart/2005/8/layout/list1"/>
    <dgm:cxn modelId="{9370B732-A687-4720-80B5-8C3B6BDB14FB}" type="presParOf" srcId="{8A81E0AE-C264-4EF4-9A08-24D8F1D5D9AF}" destId="{441C7FDA-420D-4A71-9F7A-ED28586026F2}" srcOrd="7" destOrd="0" presId="urn:microsoft.com/office/officeart/2005/8/layout/list1"/>
    <dgm:cxn modelId="{C3EDEE07-2847-455D-8EAB-5AC044BAA3FA}" type="presParOf" srcId="{8A81E0AE-C264-4EF4-9A08-24D8F1D5D9AF}" destId="{240F5C42-4021-4DD5-8B67-178B7310C8E1}" srcOrd="8" destOrd="0" presId="urn:microsoft.com/office/officeart/2005/8/layout/list1"/>
    <dgm:cxn modelId="{4E8AC494-2B8B-49C3-80EA-2AFBB073601B}" type="presParOf" srcId="{240F5C42-4021-4DD5-8B67-178B7310C8E1}" destId="{81CC9903-1910-489B-9BBE-B901B0B2E57A}" srcOrd="0" destOrd="0" presId="urn:microsoft.com/office/officeart/2005/8/layout/list1"/>
    <dgm:cxn modelId="{E2B1EF7D-BD96-4F39-8A93-5E7A3C4BB431}" type="presParOf" srcId="{240F5C42-4021-4DD5-8B67-178B7310C8E1}" destId="{B057090C-DBBD-4D34-9149-FC3E69896F1D}" srcOrd="1" destOrd="0" presId="urn:microsoft.com/office/officeart/2005/8/layout/list1"/>
    <dgm:cxn modelId="{93107550-261D-46F6-A8B2-6DBB12050FEF}" type="presParOf" srcId="{8A81E0AE-C264-4EF4-9A08-24D8F1D5D9AF}" destId="{191C1966-3BD2-4223-9F00-A4C37C1CCC11}" srcOrd="9" destOrd="0" presId="urn:microsoft.com/office/officeart/2005/8/layout/list1"/>
    <dgm:cxn modelId="{B0CB0D9B-4CCA-4EF2-A366-F56C43868B90}" type="presParOf" srcId="{8A81E0AE-C264-4EF4-9A08-24D8F1D5D9AF}" destId="{3E26A3CA-672E-4E8E-8B6A-D85E69157A1C}" srcOrd="10" destOrd="0" presId="urn:microsoft.com/office/officeart/2005/8/layout/list1"/>
    <dgm:cxn modelId="{F27EAC49-CA19-46E3-877F-454BE0551AF0}" type="presParOf" srcId="{8A81E0AE-C264-4EF4-9A08-24D8F1D5D9AF}" destId="{B1D15740-55D4-4B1E-9074-55A80F16B991}" srcOrd="11" destOrd="0" presId="urn:microsoft.com/office/officeart/2005/8/layout/list1"/>
    <dgm:cxn modelId="{69F8AEDB-153D-4E4B-A244-4E440BC853FD}" type="presParOf" srcId="{8A81E0AE-C264-4EF4-9A08-24D8F1D5D9AF}" destId="{FED9F13A-14ED-4CAE-992A-510022AA6140}" srcOrd="12" destOrd="0" presId="urn:microsoft.com/office/officeart/2005/8/layout/list1"/>
    <dgm:cxn modelId="{8DF617BF-E23B-40A7-AEC5-DE4C91D00F72}" type="presParOf" srcId="{FED9F13A-14ED-4CAE-992A-510022AA6140}" destId="{FB7FBEF9-20B4-4E45-9D44-60AF4C148285}" srcOrd="0" destOrd="0" presId="urn:microsoft.com/office/officeart/2005/8/layout/list1"/>
    <dgm:cxn modelId="{93168095-A5E8-40CD-9C7E-AA54C181B520}" type="presParOf" srcId="{FED9F13A-14ED-4CAE-992A-510022AA6140}" destId="{71E71496-978D-4AC2-A939-8AC9CD99407B}" srcOrd="1" destOrd="0" presId="urn:microsoft.com/office/officeart/2005/8/layout/list1"/>
    <dgm:cxn modelId="{6F585305-33A8-4E34-AAD9-140B0BED95E9}" type="presParOf" srcId="{8A81E0AE-C264-4EF4-9A08-24D8F1D5D9AF}" destId="{8A017804-679F-47B9-ACC3-D8E6A9AA867A}" srcOrd="13" destOrd="0" presId="urn:microsoft.com/office/officeart/2005/8/layout/list1"/>
    <dgm:cxn modelId="{EE136C53-10CF-4E8A-8687-E0B13B1AF513}" type="presParOf" srcId="{8A81E0AE-C264-4EF4-9A08-24D8F1D5D9AF}" destId="{63BF46F1-6B02-4D06-A01F-AB64AB911960}" srcOrd="14" destOrd="0" presId="urn:microsoft.com/office/officeart/2005/8/layout/list1"/>
    <dgm:cxn modelId="{BC188E77-CF33-4A3F-8E0B-F879DC9D3B2C}" type="presParOf" srcId="{8A81E0AE-C264-4EF4-9A08-24D8F1D5D9AF}" destId="{F20DA291-E4F3-4FE1-91AE-0AD6EE4A5B47}" srcOrd="15" destOrd="0" presId="urn:microsoft.com/office/officeart/2005/8/layout/list1"/>
    <dgm:cxn modelId="{334E5150-EBE2-4878-B847-60547984498C}" type="presParOf" srcId="{8A81E0AE-C264-4EF4-9A08-24D8F1D5D9AF}" destId="{E1FEB6BB-EC8A-45AA-9C18-33561D444E03}" srcOrd="16" destOrd="0" presId="urn:microsoft.com/office/officeart/2005/8/layout/list1"/>
    <dgm:cxn modelId="{3E638BDC-C9DE-44A9-8941-885F2D399B53}" type="presParOf" srcId="{E1FEB6BB-EC8A-45AA-9C18-33561D444E03}" destId="{C6D2B2DE-5E20-4B05-B466-633904D507BA}" srcOrd="0" destOrd="0" presId="urn:microsoft.com/office/officeart/2005/8/layout/list1"/>
    <dgm:cxn modelId="{DB980151-A588-4C32-8ED3-9C62AD0801AB}" type="presParOf" srcId="{E1FEB6BB-EC8A-45AA-9C18-33561D444E03}" destId="{992E585C-8181-4233-BF76-348B4B09806C}" srcOrd="1" destOrd="0" presId="urn:microsoft.com/office/officeart/2005/8/layout/list1"/>
    <dgm:cxn modelId="{8E6C6C26-2933-4898-9E5F-851C7F71A824}" type="presParOf" srcId="{8A81E0AE-C264-4EF4-9A08-24D8F1D5D9AF}" destId="{84C5F55A-0123-40F3-89CC-BF7919415993}" srcOrd="17" destOrd="0" presId="urn:microsoft.com/office/officeart/2005/8/layout/list1"/>
    <dgm:cxn modelId="{AA092FAC-EFE0-48D3-8D5E-9A8191A7E9D4}" type="presParOf" srcId="{8A81E0AE-C264-4EF4-9A08-24D8F1D5D9AF}" destId="{4D5C220C-5804-4E44-8389-A8B72A9A8180}"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E5E882-B31C-BB43-8C06-DFB44BC0E6E0}" type="doc">
      <dgm:prSet loTypeId="urn:microsoft.com/office/officeart/2005/8/layout/radial2" loCatId="" qsTypeId="urn:microsoft.com/office/officeart/2005/8/quickstyle/simple1" qsCatId="simple" csTypeId="urn:microsoft.com/office/officeart/2005/8/colors/accent1_1" csCatId="accent1" phldr="1"/>
      <dgm:spPr/>
      <dgm:t>
        <a:bodyPr/>
        <a:lstStyle/>
        <a:p>
          <a:endParaRPr lang="en-GB"/>
        </a:p>
      </dgm:t>
    </dgm:pt>
    <dgm:pt modelId="{13D6BAD5-DCAA-1E4D-ABF9-02E70EF20151}">
      <dgm:prSet phldrT="[Text]" custT="1"/>
      <dgm:spPr/>
      <dgm:t>
        <a:bodyPr/>
        <a:lstStyle/>
        <a:p>
          <a:pPr rtl="0"/>
          <a:r>
            <a:rPr lang="en-GB" sz="1400" dirty="0">
              <a:latin typeface="Arial" panose="020B0604020202020204" pitchFamily="34" charset="0"/>
              <a:cs typeface="Arial" panose="020B0604020202020204" pitchFamily="34" charset="0"/>
            </a:rPr>
            <a:t>Images</a:t>
          </a:r>
        </a:p>
      </dgm:t>
    </dgm:pt>
    <dgm:pt modelId="{90FC7884-5C32-6F44-AB30-55CB540D9BB4}" type="parTrans" cxnId="{2745EB7F-9750-4B47-AC7D-77A7DD092631}">
      <dgm:prSet/>
      <dgm:spPr/>
      <dgm:t>
        <a:bodyPr/>
        <a:lstStyle/>
        <a:p>
          <a:endParaRPr lang="en-GB" sz="1200"/>
        </a:p>
      </dgm:t>
    </dgm:pt>
    <dgm:pt modelId="{A1AA7133-5B12-5343-A260-0D84D8AFD62E}" type="sibTrans" cxnId="{2745EB7F-9750-4B47-AC7D-77A7DD092631}">
      <dgm:prSet/>
      <dgm:spPr/>
      <dgm:t>
        <a:bodyPr/>
        <a:lstStyle/>
        <a:p>
          <a:endParaRPr lang="en-GB" sz="1200"/>
        </a:p>
      </dgm:t>
    </dgm:pt>
    <dgm:pt modelId="{7DE878D7-E144-6D48-AAEB-354B2C345A34}">
      <dgm:prSet phldrT="[Text]" custT="1"/>
      <dgm:spPr/>
      <dgm:t>
        <a:bodyPr lIns="108000"/>
        <a:lstStyle/>
        <a:p>
          <a:pPr rtl="0"/>
          <a:r>
            <a:rPr lang="en-GB" sz="1400" dirty="0" err="1">
              <a:solidFill>
                <a:schemeClr val="bg1"/>
              </a:solidFill>
              <a:latin typeface="Arial" panose="020B0604020202020204" pitchFamily="34" charset="0"/>
              <a:cs typeface="Arial" panose="020B0604020202020204" pitchFamily="34" charset="0"/>
            </a:rPr>
            <a:t>Gemeni</a:t>
          </a:r>
          <a:r>
            <a:rPr lang="en-GB" sz="1400" dirty="0">
              <a:solidFill>
                <a:schemeClr val="bg1"/>
              </a:solidFill>
              <a:latin typeface="Arial" panose="020B0604020202020204" pitchFamily="34" charset="0"/>
              <a:cs typeface="Arial" panose="020B0604020202020204" pitchFamily="34" charset="0"/>
            </a:rPr>
            <a:t> </a:t>
          </a:r>
        </a:p>
      </dgm:t>
    </dgm:pt>
    <dgm:pt modelId="{EE87DA71-7F0C-F340-85FE-E734281A1497}" type="parTrans" cxnId="{C60A8D99-BDCF-D843-8B35-EECD146C9528}">
      <dgm:prSet/>
      <dgm:spPr/>
      <dgm:t>
        <a:bodyPr/>
        <a:lstStyle/>
        <a:p>
          <a:endParaRPr lang="en-GB" sz="1200"/>
        </a:p>
      </dgm:t>
    </dgm:pt>
    <dgm:pt modelId="{226BF38F-624C-0446-AB95-9201AB03DF50}" type="sibTrans" cxnId="{C60A8D99-BDCF-D843-8B35-EECD146C9528}">
      <dgm:prSet/>
      <dgm:spPr/>
      <dgm:t>
        <a:bodyPr/>
        <a:lstStyle/>
        <a:p>
          <a:endParaRPr lang="en-GB" sz="1200"/>
        </a:p>
      </dgm:t>
    </dgm:pt>
    <dgm:pt modelId="{15AC402E-2AB9-B24A-891F-B2A1AAC4CA0A}">
      <dgm:prSet phldrT="[Text]" custT="1"/>
      <dgm:spPr/>
      <dgm:t>
        <a:bodyPr lIns="108000"/>
        <a:lstStyle/>
        <a:p>
          <a:pPr rtl="0"/>
          <a:r>
            <a:rPr lang="en-GB" sz="1400" dirty="0">
              <a:solidFill>
                <a:schemeClr val="bg1"/>
              </a:solidFill>
              <a:latin typeface="Arial" panose="020B0604020202020204" pitchFamily="34" charset="0"/>
              <a:cs typeface="Arial" panose="020B0604020202020204" pitchFamily="34" charset="0"/>
            </a:rPr>
            <a:t>Image Creator</a:t>
          </a:r>
        </a:p>
      </dgm:t>
    </dgm:pt>
    <dgm:pt modelId="{01E91404-62E2-C14E-B239-C655C5912750}" type="parTrans" cxnId="{D2350C9B-D750-CE48-A9AD-9C2F5CBB47F7}">
      <dgm:prSet/>
      <dgm:spPr/>
      <dgm:t>
        <a:bodyPr/>
        <a:lstStyle/>
        <a:p>
          <a:endParaRPr lang="en-GB" sz="1200"/>
        </a:p>
      </dgm:t>
    </dgm:pt>
    <dgm:pt modelId="{2F048898-AAB1-A449-BE1D-B10C9242D54D}" type="sibTrans" cxnId="{D2350C9B-D750-CE48-A9AD-9C2F5CBB47F7}">
      <dgm:prSet/>
      <dgm:spPr/>
      <dgm:t>
        <a:bodyPr/>
        <a:lstStyle/>
        <a:p>
          <a:endParaRPr lang="en-GB" sz="1200"/>
        </a:p>
      </dgm:t>
    </dgm:pt>
    <dgm:pt modelId="{43041D47-4912-4942-8C8D-C5AFBF744F4E}">
      <dgm:prSet phldrT="[Text]" custT="1"/>
      <dgm:spPr/>
      <dgm:t>
        <a:bodyPr/>
        <a:lstStyle/>
        <a:p>
          <a:pPr rtl="0"/>
          <a:r>
            <a:rPr lang="en-GB" sz="1400" dirty="0">
              <a:latin typeface="Arial" panose="020B0604020202020204" pitchFamily="34" charset="0"/>
              <a:cs typeface="Arial" panose="020B0604020202020204" pitchFamily="34" charset="0"/>
            </a:rPr>
            <a:t>Text</a:t>
          </a:r>
        </a:p>
      </dgm:t>
    </dgm:pt>
    <dgm:pt modelId="{3C5CB094-AAD3-904A-8922-6A3BD527FFCB}" type="parTrans" cxnId="{61D45BB6-09D2-0246-9D3E-AE6096178766}">
      <dgm:prSet/>
      <dgm:spPr/>
      <dgm:t>
        <a:bodyPr/>
        <a:lstStyle/>
        <a:p>
          <a:endParaRPr lang="en-GB"/>
        </a:p>
      </dgm:t>
    </dgm:pt>
    <dgm:pt modelId="{C5F933F2-7147-6E4F-9532-F25FD773FA77}" type="sibTrans" cxnId="{61D45BB6-09D2-0246-9D3E-AE6096178766}">
      <dgm:prSet/>
      <dgm:spPr/>
      <dgm:t>
        <a:bodyPr/>
        <a:lstStyle/>
        <a:p>
          <a:endParaRPr lang="en-GB"/>
        </a:p>
      </dgm:t>
    </dgm:pt>
    <dgm:pt modelId="{9D5296C3-ACA4-914B-8603-414AF12F967B}">
      <dgm:prSet phldrT="[Text]" custT="1"/>
      <dgm:spPr/>
      <dgm:t>
        <a:bodyPr/>
        <a:lstStyle/>
        <a:p>
          <a:pPr rtl="0"/>
          <a:r>
            <a:rPr lang="en-GB" sz="1400" dirty="0">
              <a:latin typeface="Arial" panose="020B0604020202020204" pitchFamily="34" charset="0"/>
              <a:cs typeface="Arial" panose="020B0604020202020204" pitchFamily="34" charset="0"/>
            </a:rPr>
            <a:t>Videos</a:t>
          </a:r>
        </a:p>
      </dgm:t>
    </dgm:pt>
    <dgm:pt modelId="{94D8CD2C-8AB6-744D-BE46-CFDAD3B61115}" type="parTrans" cxnId="{D3CDB3B6-A88F-E44B-AA60-A659280C84C3}">
      <dgm:prSet/>
      <dgm:spPr/>
      <dgm:t>
        <a:bodyPr/>
        <a:lstStyle/>
        <a:p>
          <a:endParaRPr lang="en-GB"/>
        </a:p>
      </dgm:t>
    </dgm:pt>
    <dgm:pt modelId="{861EA783-9ADD-3548-8F07-38E2D4158637}" type="sibTrans" cxnId="{D3CDB3B6-A88F-E44B-AA60-A659280C84C3}">
      <dgm:prSet/>
      <dgm:spPr/>
      <dgm:t>
        <a:bodyPr/>
        <a:lstStyle/>
        <a:p>
          <a:endParaRPr lang="en-GB"/>
        </a:p>
      </dgm:t>
    </dgm:pt>
    <dgm:pt modelId="{6F1FD8B1-8FE5-454D-88DF-4CD9ECA44642}">
      <dgm:prSet phldrT="[Text]" custT="1"/>
      <dgm:spPr/>
      <dgm:t>
        <a:bodyPr lIns="108000"/>
        <a:lstStyle/>
        <a:p>
          <a:pPr rtl="0"/>
          <a:r>
            <a:rPr lang="en-US" sz="1400" b="0" i="0" dirty="0">
              <a:solidFill>
                <a:schemeClr val="bg1"/>
              </a:solidFill>
            </a:rPr>
            <a:t>ChatGPT</a:t>
          </a:r>
          <a:endParaRPr lang="en-GB" sz="1400" dirty="0">
            <a:solidFill>
              <a:schemeClr val="bg1"/>
            </a:solidFill>
            <a:latin typeface="Arial" panose="020B0604020202020204" pitchFamily="34" charset="0"/>
            <a:cs typeface="Arial" panose="020B0604020202020204" pitchFamily="34" charset="0"/>
          </a:endParaRPr>
        </a:p>
      </dgm:t>
    </dgm:pt>
    <dgm:pt modelId="{26BBB26E-E319-554D-B9BD-6ED944B6D159}" type="parTrans" cxnId="{AE1BBB25-C27B-404E-A11E-FBAC2CFCB0F2}">
      <dgm:prSet/>
      <dgm:spPr/>
      <dgm:t>
        <a:bodyPr/>
        <a:lstStyle/>
        <a:p>
          <a:endParaRPr lang="en-GB"/>
        </a:p>
      </dgm:t>
    </dgm:pt>
    <dgm:pt modelId="{43285CB4-1875-C042-9C1F-431ECCAD22DF}" type="sibTrans" cxnId="{AE1BBB25-C27B-404E-A11E-FBAC2CFCB0F2}">
      <dgm:prSet/>
      <dgm:spPr/>
      <dgm:t>
        <a:bodyPr/>
        <a:lstStyle/>
        <a:p>
          <a:endParaRPr lang="en-GB"/>
        </a:p>
      </dgm:t>
    </dgm:pt>
    <dgm:pt modelId="{139DEAD5-A9B8-B240-A57E-98264AF09C0A}">
      <dgm:prSet phldrT="[Text]" custT="1"/>
      <dgm:spPr/>
      <dgm:t>
        <a:bodyPr lIns="108000"/>
        <a:lstStyle/>
        <a:p>
          <a:pPr rtl="0"/>
          <a:r>
            <a:rPr lang="en-US" sz="1400" dirty="0">
              <a:solidFill>
                <a:schemeClr val="bg1"/>
              </a:solidFill>
              <a:latin typeface="Arial" panose="020B0604020202020204" pitchFamily="34" charset="0"/>
              <a:cs typeface="Arial" panose="020B0604020202020204" pitchFamily="34" charset="0"/>
            </a:rPr>
            <a:t>Stable diffusion</a:t>
          </a:r>
          <a:endParaRPr lang="en-GB" sz="1400" dirty="0">
            <a:solidFill>
              <a:schemeClr val="bg1"/>
            </a:solidFill>
            <a:latin typeface="Arial" panose="020B0604020202020204" pitchFamily="34" charset="0"/>
            <a:cs typeface="Arial" panose="020B0604020202020204" pitchFamily="34" charset="0"/>
          </a:endParaRPr>
        </a:p>
      </dgm:t>
    </dgm:pt>
    <dgm:pt modelId="{191966AE-95C0-C44F-9F60-C46C5E8BE4FA}" type="parTrans" cxnId="{AD32E905-3E56-314A-AC21-69FCC08197B9}">
      <dgm:prSet/>
      <dgm:spPr/>
      <dgm:t>
        <a:bodyPr/>
        <a:lstStyle/>
        <a:p>
          <a:endParaRPr lang="en-GB"/>
        </a:p>
      </dgm:t>
    </dgm:pt>
    <dgm:pt modelId="{15F398CF-D2C1-5047-8020-37662AE21937}" type="sibTrans" cxnId="{AD32E905-3E56-314A-AC21-69FCC08197B9}">
      <dgm:prSet/>
      <dgm:spPr/>
      <dgm:t>
        <a:bodyPr/>
        <a:lstStyle/>
        <a:p>
          <a:endParaRPr lang="en-GB"/>
        </a:p>
      </dgm:t>
    </dgm:pt>
    <dgm:pt modelId="{1E545DAF-0A83-3646-9054-2B1A41D8179F}">
      <dgm:prSet phldrT="[Text]" custT="1"/>
      <dgm:spPr/>
      <dgm:t>
        <a:bodyPr lIns="108000"/>
        <a:lstStyle/>
        <a:p>
          <a:pPr rtl="0"/>
          <a:r>
            <a:rPr lang="en-GB" sz="1400" dirty="0">
              <a:solidFill>
                <a:schemeClr val="bg1"/>
              </a:solidFill>
              <a:latin typeface="Arial" panose="020B0604020202020204" pitchFamily="34" charset="0"/>
              <a:cs typeface="Arial" panose="020B0604020202020204" pitchFamily="34" charset="0"/>
            </a:rPr>
            <a:t>Runway</a:t>
          </a:r>
        </a:p>
      </dgm:t>
    </dgm:pt>
    <dgm:pt modelId="{0BAA9364-CC5C-7E45-AA04-0AD9D9DCF7D4}" type="parTrans" cxnId="{93C95582-B712-7A4C-ACAA-23CB2CAD1B95}">
      <dgm:prSet/>
      <dgm:spPr/>
      <dgm:t>
        <a:bodyPr/>
        <a:lstStyle/>
        <a:p>
          <a:endParaRPr lang="en-GB"/>
        </a:p>
      </dgm:t>
    </dgm:pt>
    <dgm:pt modelId="{9A88980B-6D4F-9048-894B-43B4F5FED3A9}" type="sibTrans" cxnId="{93C95582-B712-7A4C-ACAA-23CB2CAD1B95}">
      <dgm:prSet/>
      <dgm:spPr/>
      <dgm:t>
        <a:bodyPr/>
        <a:lstStyle/>
        <a:p>
          <a:endParaRPr lang="en-GB"/>
        </a:p>
      </dgm:t>
    </dgm:pt>
    <dgm:pt modelId="{3C1538F5-D1DB-4FF9-8CD8-FA30FA8566C5}">
      <dgm:prSet phldrT="[Text]" custT="1"/>
      <dgm:spPr/>
      <dgm:t>
        <a:bodyPr lIns="108000"/>
        <a:lstStyle/>
        <a:p>
          <a:pPr rtl="0"/>
          <a:r>
            <a:rPr lang="en-GB" sz="1400" dirty="0">
              <a:latin typeface="Arial" panose="020B0604020202020204" pitchFamily="34" charset="0"/>
              <a:cs typeface="Arial" panose="020B0604020202020204" pitchFamily="34" charset="0"/>
            </a:rPr>
            <a:t>Other Media</a:t>
          </a:r>
        </a:p>
      </dgm:t>
    </dgm:pt>
    <dgm:pt modelId="{A70B73C7-CCB9-438E-B45C-8BBC52C786F7}" type="parTrans" cxnId="{A13288AF-312E-4062-A9E0-F0ECE88851DD}">
      <dgm:prSet/>
      <dgm:spPr/>
      <dgm:t>
        <a:bodyPr/>
        <a:lstStyle/>
        <a:p>
          <a:endParaRPr lang="en-US"/>
        </a:p>
      </dgm:t>
    </dgm:pt>
    <dgm:pt modelId="{D8C23067-1AE0-4265-87E2-A6C28145461D}" type="sibTrans" cxnId="{A13288AF-312E-4062-A9E0-F0ECE88851DD}">
      <dgm:prSet/>
      <dgm:spPr/>
      <dgm:t>
        <a:bodyPr/>
        <a:lstStyle/>
        <a:p>
          <a:endParaRPr lang="en-US"/>
        </a:p>
      </dgm:t>
    </dgm:pt>
    <dgm:pt modelId="{6968CCBD-C0D7-45DF-8675-2B27B0C75E44}">
      <dgm:prSet phldrT="[Text]" custT="1"/>
      <dgm:spPr/>
      <dgm:t>
        <a:bodyPr lIns="108000"/>
        <a:lstStyle/>
        <a:p>
          <a:pPr marL="114300" lvl="1" indent="0" algn="l" defTabSz="622300" rtl="0">
            <a:lnSpc>
              <a:spcPct val="90000"/>
            </a:lnSpc>
            <a:spcBef>
              <a:spcPct val="0"/>
            </a:spcBef>
            <a:spcAft>
              <a:spcPct val="15000"/>
            </a:spcAft>
          </a:pPr>
          <a:endParaRPr lang="en-GB" sz="1400" kern="1200" dirty="0">
            <a:solidFill>
              <a:schemeClr val="bg1"/>
            </a:solidFill>
            <a:latin typeface="Arial" panose="020B0604020202020204" pitchFamily="34" charset="0"/>
            <a:cs typeface="Arial" panose="020B0604020202020204" pitchFamily="34" charset="0"/>
          </a:endParaRPr>
        </a:p>
      </dgm:t>
    </dgm:pt>
    <dgm:pt modelId="{B8FC711A-8E8B-413D-B3D1-C1B385A8C8C2}" type="parTrans" cxnId="{6DFB3F40-2399-4584-9D97-511600E076B9}">
      <dgm:prSet/>
      <dgm:spPr/>
      <dgm:t>
        <a:bodyPr/>
        <a:lstStyle/>
        <a:p>
          <a:endParaRPr lang="en-US"/>
        </a:p>
      </dgm:t>
    </dgm:pt>
    <dgm:pt modelId="{EE1A3FD3-47FA-4A65-AE79-C7F717616764}" type="sibTrans" cxnId="{6DFB3F40-2399-4584-9D97-511600E076B9}">
      <dgm:prSet/>
      <dgm:spPr/>
      <dgm:t>
        <a:bodyPr/>
        <a:lstStyle/>
        <a:p>
          <a:endParaRPr lang="en-US"/>
        </a:p>
      </dgm:t>
    </dgm:pt>
    <dgm:pt modelId="{F5A23EDC-5C87-4856-A977-68C9BB3AFC4C}">
      <dgm:prSet custT="1"/>
      <dgm:spPr/>
      <dgm:t>
        <a:bodyPr/>
        <a:lstStyle/>
        <a:p>
          <a:pPr>
            <a:buFont typeface="Arial" panose="020B0604020202020204" pitchFamily="34" charset="0"/>
            <a:buChar char="•"/>
          </a:pPr>
          <a:r>
            <a:rPr lang="en-US" sz="1400" b="0" i="0" dirty="0">
              <a:solidFill>
                <a:schemeClr val="bg1"/>
              </a:solidFill>
            </a:rPr>
            <a:t>DALL-E</a:t>
          </a:r>
        </a:p>
      </dgm:t>
    </dgm:pt>
    <dgm:pt modelId="{A1DB7ADF-86CE-4F54-9C01-721A345DA423}" type="parTrans" cxnId="{4F49230D-5E26-4276-8521-DEFB689582B3}">
      <dgm:prSet/>
      <dgm:spPr/>
      <dgm:t>
        <a:bodyPr/>
        <a:lstStyle/>
        <a:p>
          <a:endParaRPr lang="en-US"/>
        </a:p>
      </dgm:t>
    </dgm:pt>
    <dgm:pt modelId="{7964C328-56C8-4407-B231-CA39EA782809}" type="sibTrans" cxnId="{4F49230D-5E26-4276-8521-DEFB689582B3}">
      <dgm:prSet/>
      <dgm:spPr/>
      <dgm:t>
        <a:bodyPr/>
        <a:lstStyle/>
        <a:p>
          <a:endParaRPr lang="en-US"/>
        </a:p>
      </dgm:t>
    </dgm:pt>
    <dgm:pt modelId="{EA246BFB-7660-4233-8666-57F956D9B4C9}">
      <dgm:prSet phldrT="[Text]" custT="1"/>
      <dgm:spPr/>
      <dgm:t>
        <a:bodyPr/>
        <a:lstStyle/>
        <a:p>
          <a:pPr marL="114300" lvl="1" indent="-114300" algn="l" defTabSz="622300" rtl="0">
            <a:lnSpc>
              <a:spcPct val="90000"/>
            </a:lnSpc>
            <a:spcBef>
              <a:spcPct val="0"/>
            </a:spcBef>
            <a:spcAft>
              <a:spcPct val="15000"/>
            </a:spcAft>
            <a:buFont typeface="Arial" panose="020B0604020202020204" pitchFamily="34" charset="0"/>
            <a:buChar char="•"/>
          </a:pPr>
          <a:r>
            <a:rPr lang="en-US" sz="1400" u="sng" kern="1200" dirty="0" err="1">
              <a:solidFill>
                <a:schemeClr val="bg1"/>
              </a:solidFill>
              <a:latin typeface="Arial" panose="020B0604020202020204" pitchFamily="34" charset="0"/>
              <a:ea typeface="+mn-ea"/>
              <a:cs typeface="Arial" panose="020B0604020202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Anyword</a:t>
          </a:r>
          <a:r>
            <a:rPr lang="en-US" sz="1400" u="sng" kern="1200" dirty="0">
              <a:solidFill>
                <a:schemeClr val="bg1"/>
              </a:solidFill>
              <a:latin typeface="Arial" panose="020B0604020202020204" pitchFamily="34" charset="0"/>
              <a:ea typeface="+mn-ea"/>
              <a:cs typeface="Arial" panose="020B0604020202020204" pitchFamily="34" charset="0"/>
            </a:rPr>
            <a:t> </a:t>
          </a:r>
          <a:endParaRPr lang="en-GB" sz="1400" u="sng" kern="1200" dirty="0">
            <a:solidFill>
              <a:schemeClr val="bg1"/>
            </a:solidFill>
            <a:latin typeface="Arial" panose="020B0604020202020204" pitchFamily="34" charset="0"/>
            <a:ea typeface="+mn-ea"/>
            <a:cs typeface="Arial" panose="020B0604020202020204" pitchFamily="34" charset="0"/>
          </a:endParaRPr>
        </a:p>
      </dgm:t>
    </dgm:pt>
    <dgm:pt modelId="{9CA5F311-9CD9-4430-AD50-F6EFA0BA64ED}" type="parTrans" cxnId="{D7767C4D-CD62-4C0D-BB7A-5BBD6A7DA170}">
      <dgm:prSet/>
      <dgm:spPr/>
      <dgm:t>
        <a:bodyPr/>
        <a:lstStyle/>
        <a:p>
          <a:endParaRPr lang="en-US"/>
        </a:p>
      </dgm:t>
    </dgm:pt>
    <dgm:pt modelId="{659BA38B-AD3A-40F4-BFC3-CA2ABE6FA98A}" type="sibTrans" cxnId="{D7767C4D-CD62-4C0D-BB7A-5BBD6A7DA170}">
      <dgm:prSet/>
      <dgm:spPr/>
      <dgm:t>
        <a:bodyPr/>
        <a:lstStyle/>
        <a:p>
          <a:endParaRPr lang="en-US"/>
        </a:p>
      </dgm:t>
    </dgm:pt>
    <dgm:pt modelId="{1B354659-A70B-4C62-9C98-5EAC8F307A42}">
      <dgm:prSet custT="1"/>
      <dgm:spPr/>
      <dgm:t>
        <a:bodyPr/>
        <a:lstStyle/>
        <a:p>
          <a:pPr marL="114300" lvl="1" indent="-114300" algn="l" defTabSz="622300" rtl="0">
            <a:lnSpc>
              <a:spcPct val="90000"/>
            </a:lnSpc>
            <a:spcBef>
              <a:spcPct val="0"/>
            </a:spcBef>
            <a:spcAft>
              <a:spcPct val="15000"/>
            </a:spcAft>
            <a:buFont typeface="Arial" panose="020B0604020202020204" pitchFamily="34" charset="0"/>
            <a:buChar char="•"/>
          </a:pPr>
          <a:r>
            <a:rPr lang="en-US" sz="1400" u="sng" kern="1200" dirty="0">
              <a:solidFill>
                <a:schemeClr val="bg1"/>
              </a:solidFill>
              <a:latin typeface="Arial" panose="020B0604020202020204" pitchFamily="34" charset="0"/>
              <a:ea typeface="+mn-ea"/>
              <a:cs typeface="Arial" panose="020B0604020202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Jasper</a:t>
          </a:r>
          <a:r>
            <a:rPr lang="en-US" sz="1400" u="sng" kern="1200" dirty="0">
              <a:solidFill>
                <a:schemeClr val="bg1"/>
              </a:solidFill>
              <a:latin typeface="Arial" panose="020B0604020202020204" pitchFamily="34" charset="0"/>
              <a:ea typeface="+mn-ea"/>
              <a:cs typeface="Arial" panose="020B0604020202020204" pitchFamily="34" charset="0"/>
            </a:rPr>
            <a:t> </a:t>
          </a:r>
        </a:p>
      </dgm:t>
    </dgm:pt>
    <dgm:pt modelId="{9BE3EE3B-74D1-4D49-A16F-B4B1673D1B84}" type="parTrans" cxnId="{A1287868-886D-43B8-A0CF-1AD96CA7D365}">
      <dgm:prSet/>
      <dgm:spPr/>
      <dgm:t>
        <a:bodyPr/>
        <a:lstStyle/>
        <a:p>
          <a:endParaRPr lang="en-US"/>
        </a:p>
      </dgm:t>
    </dgm:pt>
    <dgm:pt modelId="{0A826126-C455-4198-841A-232C4132ABCB}" type="sibTrans" cxnId="{A1287868-886D-43B8-A0CF-1AD96CA7D365}">
      <dgm:prSet/>
      <dgm:spPr/>
      <dgm:t>
        <a:bodyPr/>
        <a:lstStyle/>
        <a:p>
          <a:endParaRPr lang="en-US"/>
        </a:p>
      </dgm:t>
    </dgm:pt>
    <dgm:pt modelId="{213228E9-579C-664E-AD93-C17DB91A98D7}" type="pres">
      <dgm:prSet presAssocID="{54E5E882-B31C-BB43-8C06-DFB44BC0E6E0}" presName="composite" presStyleCnt="0">
        <dgm:presLayoutVars>
          <dgm:chMax val="5"/>
          <dgm:dir/>
          <dgm:animLvl val="ctr"/>
          <dgm:resizeHandles val="exact"/>
        </dgm:presLayoutVars>
      </dgm:prSet>
      <dgm:spPr/>
    </dgm:pt>
    <dgm:pt modelId="{FE70CBD7-D4A7-B24A-9386-06C035571B35}" type="pres">
      <dgm:prSet presAssocID="{54E5E882-B31C-BB43-8C06-DFB44BC0E6E0}" presName="cycle" presStyleCnt="0"/>
      <dgm:spPr/>
    </dgm:pt>
    <dgm:pt modelId="{35772273-35AE-C24C-AACF-494A8B871B3E}" type="pres">
      <dgm:prSet presAssocID="{54E5E882-B31C-BB43-8C06-DFB44BC0E6E0}" presName="centerShape" presStyleCnt="0"/>
      <dgm:spPr/>
    </dgm:pt>
    <dgm:pt modelId="{1CEBB272-95E3-9B41-AA8D-EEB5340A7625}" type="pres">
      <dgm:prSet presAssocID="{54E5E882-B31C-BB43-8C06-DFB44BC0E6E0}" presName="connSite" presStyleLbl="node1" presStyleIdx="0" presStyleCnt="5"/>
      <dgm:spPr/>
    </dgm:pt>
    <dgm:pt modelId="{987F3DC7-6F38-914D-94AF-577AC53EDD46}" type="pres">
      <dgm:prSet presAssocID="{54E5E882-B31C-BB43-8C06-DFB44BC0E6E0}" presName="visible" presStyleLbl="node1" presStyleIdx="0" presStyleCnt="5" custLinFactNeighborY="-1962">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42000" r="-42000"/>
          </a:stretch>
        </a:blipFill>
      </dgm:spPr>
    </dgm:pt>
    <dgm:pt modelId="{4E29527C-74D1-8740-B7B5-F0DCE16C71CB}" type="pres">
      <dgm:prSet presAssocID="{90FC7884-5C32-6F44-AB30-55CB540D9BB4}" presName="Name25" presStyleLbl="parChTrans1D1" presStyleIdx="0" presStyleCnt="4"/>
      <dgm:spPr/>
    </dgm:pt>
    <dgm:pt modelId="{A3F65538-01CF-BD47-AEFE-6E57FEDF0B9C}" type="pres">
      <dgm:prSet presAssocID="{13D6BAD5-DCAA-1E4D-ABF9-02E70EF20151}" presName="node" presStyleCnt="0"/>
      <dgm:spPr/>
    </dgm:pt>
    <dgm:pt modelId="{8CB2476D-75B4-904E-A194-7D9B6DF66A08}" type="pres">
      <dgm:prSet presAssocID="{13D6BAD5-DCAA-1E4D-ABF9-02E70EF20151}" presName="parentNode" presStyleLbl="node1" presStyleIdx="1" presStyleCnt="5" custLinFactNeighborX="13149" custLinFactNeighborY="-34">
        <dgm:presLayoutVars>
          <dgm:chMax val="1"/>
          <dgm:bulletEnabled val="1"/>
        </dgm:presLayoutVars>
      </dgm:prSet>
      <dgm:spPr/>
    </dgm:pt>
    <dgm:pt modelId="{F2A6C422-0478-4747-A564-A050486192EE}" type="pres">
      <dgm:prSet presAssocID="{13D6BAD5-DCAA-1E4D-ABF9-02E70EF20151}" presName="childNode" presStyleLbl="revTx" presStyleIdx="0" presStyleCnt="4">
        <dgm:presLayoutVars>
          <dgm:bulletEnabled val="1"/>
        </dgm:presLayoutVars>
      </dgm:prSet>
      <dgm:spPr/>
    </dgm:pt>
    <dgm:pt modelId="{0117A9DE-64D8-9E41-8100-F389449541E7}" type="pres">
      <dgm:prSet presAssocID="{3C5CB094-AAD3-904A-8922-6A3BD527FFCB}" presName="Name25" presStyleLbl="parChTrans1D1" presStyleIdx="1" presStyleCnt="4"/>
      <dgm:spPr/>
    </dgm:pt>
    <dgm:pt modelId="{E15EE5C6-A848-644E-963E-6EB526C00B98}" type="pres">
      <dgm:prSet presAssocID="{43041D47-4912-4942-8C8D-C5AFBF744F4E}" presName="node" presStyleCnt="0"/>
      <dgm:spPr/>
    </dgm:pt>
    <dgm:pt modelId="{DDA02588-B8F9-B943-8838-CBA115686ECF}" type="pres">
      <dgm:prSet presAssocID="{43041D47-4912-4942-8C8D-C5AFBF744F4E}" presName="parentNode" presStyleLbl="node1" presStyleIdx="2" presStyleCnt="5" custLinFactNeighborX="13149" custLinFactNeighborY="-2968">
        <dgm:presLayoutVars>
          <dgm:chMax val="1"/>
          <dgm:bulletEnabled val="1"/>
        </dgm:presLayoutVars>
      </dgm:prSet>
      <dgm:spPr/>
    </dgm:pt>
    <dgm:pt modelId="{11950D50-DFA3-9745-A525-1B2606A3CE35}" type="pres">
      <dgm:prSet presAssocID="{43041D47-4912-4942-8C8D-C5AFBF744F4E}" presName="childNode" presStyleLbl="revTx" presStyleIdx="1" presStyleCnt="4">
        <dgm:presLayoutVars>
          <dgm:bulletEnabled val="1"/>
        </dgm:presLayoutVars>
      </dgm:prSet>
      <dgm:spPr/>
    </dgm:pt>
    <dgm:pt modelId="{B2948B87-55BD-3B46-928A-8FE4474A555E}" type="pres">
      <dgm:prSet presAssocID="{94D8CD2C-8AB6-744D-BE46-CFDAD3B61115}" presName="Name25" presStyleLbl="parChTrans1D1" presStyleIdx="2" presStyleCnt="4"/>
      <dgm:spPr/>
    </dgm:pt>
    <dgm:pt modelId="{539390DC-4438-1440-ACA2-5026FD09CB3A}" type="pres">
      <dgm:prSet presAssocID="{9D5296C3-ACA4-914B-8603-414AF12F967B}" presName="node" presStyleCnt="0"/>
      <dgm:spPr/>
    </dgm:pt>
    <dgm:pt modelId="{07047EAB-4AFD-A541-AA3E-9D90B9CC535C}" type="pres">
      <dgm:prSet presAssocID="{9D5296C3-ACA4-914B-8603-414AF12F967B}" presName="parentNode" presStyleLbl="node1" presStyleIdx="3" presStyleCnt="5" custLinFactNeighborX="13149" custLinFactNeighborY="-2968">
        <dgm:presLayoutVars>
          <dgm:chMax val="1"/>
          <dgm:bulletEnabled val="1"/>
        </dgm:presLayoutVars>
      </dgm:prSet>
      <dgm:spPr/>
    </dgm:pt>
    <dgm:pt modelId="{48D2211E-7E3F-114F-98EE-C5C008517D65}" type="pres">
      <dgm:prSet presAssocID="{9D5296C3-ACA4-914B-8603-414AF12F967B}" presName="childNode" presStyleLbl="revTx" presStyleIdx="2" presStyleCnt="4">
        <dgm:presLayoutVars>
          <dgm:bulletEnabled val="1"/>
        </dgm:presLayoutVars>
      </dgm:prSet>
      <dgm:spPr/>
    </dgm:pt>
    <dgm:pt modelId="{CE386B86-053F-44A9-92DE-4A65337DCA6D}" type="pres">
      <dgm:prSet presAssocID="{A70B73C7-CCB9-438E-B45C-8BBC52C786F7}" presName="Name25" presStyleLbl="parChTrans1D1" presStyleIdx="3" presStyleCnt="4"/>
      <dgm:spPr/>
    </dgm:pt>
    <dgm:pt modelId="{7642E835-B64B-4639-8854-25B2A249831D}" type="pres">
      <dgm:prSet presAssocID="{3C1538F5-D1DB-4FF9-8CD8-FA30FA8566C5}" presName="node" presStyleCnt="0"/>
      <dgm:spPr/>
    </dgm:pt>
    <dgm:pt modelId="{0FA7EDD7-A73D-4516-8992-8CA9F56F3C64}" type="pres">
      <dgm:prSet presAssocID="{3C1538F5-D1DB-4FF9-8CD8-FA30FA8566C5}" presName="parentNode" presStyleLbl="node1" presStyleIdx="4" presStyleCnt="5">
        <dgm:presLayoutVars>
          <dgm:chMax val="1"/>
          <dgm:bulletEnabled val="1"/>
        </dgm:presLayoutVars>
      </dgm:prSet>
      <dgm:spPr/>
    </dgm:pt>
    <dgm:pt modelId="{3125772C-8F9A-4900-8B6F-317DF9673820}" type="pres">
      <dgm:prSet presAssocID="{3C1538F5-D1DB-4FF9-8CD8-FA30FA8566C5}" presName="childNode" presStyleLbl="revTx" presStyleIdx="3" presStyleCnt="4">
        <dgm:presLayoutVars>
          <dgm:bulletEnabled val="1"/>
        </dgm:presLayoutVars>
      </dgm:prSet>
      <dgm:spPr/>
    </dgm:pt>
  </dgm:ptLst>
  <dgm:cxnLst>
    <dgm:cxn modelId="{35991600-B638-47EE-A67F-C3DDD955A464}" type="presOf" srcId="{EA246BFB-7660-4233-8666-57F956D9B4C9}" destId="{3125772C-8F9A-4900-8B6F-317DF9673820}" srcOrd="0" destOrd="0" presId="urn:microsoft.com/office/officeart/2005/8/layout/radial2"/>
    <dgm:cxn modelId="{0A916B02-327C-AF47-88F1-E4A53741173A}" type="presOf" srcId="{9D5296C3-ACA4-914B-8603-414AF12F967B}" destId="{07047EAB-4AFD-A541-AA3E-9D90B9CC535C}" srcOrd="0" destOrd="0" presId="urn:microsoft.com/office/officeart/2005/8/layout/radial2"/>
    <dgm:cxn modelId="{AD32E905-3E56-314A-AC21-69FCC08197B9}" srcId="{9D5296C3-ACA4-914B-8603-414AF12F967B}" destId="{139DEAD5-A9B8-B240-A57E-98264AF09C0A}" srcOrd="0" destOrd="0" parTransId="{191966AE-95C0-C44F-9F60-C46C5E8BE4FA}" sibTransId="{15F398CF-D2C1-5047-8020-37662AE21937}"/>
    <dgm:cxn modelId="{AD5EA608-4ECA-FD48-8280-97FB89181E26}" type="presOf" srcId="{3C5CB094-AAD3-904A-8922-6A3BD527FFCB}" destId="{0117A9DE-64D8-9E41-8100-F389449541E7}" srcOrd="0" destOrd="0" presId="urn:microsoft.com/office/officeart/2005/8/layout/radial2"/>
    <dgm:cxn modelId="{AF80ED09-85DD-47C2-9EDC-819146D7522B}" type="presOf" srcId="{6968CCBD-C0D7-45DF-8675-2B27B0C75E44}" destId="{3125772C-8F9A-4900-8B6F-317DF9673820}" srcOrd="0" destOrd="2" presId="urn:microsoft.com/office/officeart/2005/8/layout/radial2"/>
    <dgm:cxn modelId="{DF3D680A-E4FE-4827-81C6-422410A018A1}" type="presOf" srcId="{1B354659-A70B-4C62-9C98-5EAC8F307A42}" destId="{3125772C-8F9A-4900-8B6F-317DF9673820}" srcOrd="0" destOrd="1" presId="urn:microsoft.com/office/officeart/2005/8/layout/radial2"/>
    <dgm:cxn modelId="{4F49230D-5E26-4276-8521-DEFB689582B3}" srcId="{43041D47-4912-4942-8C8D-C5AFBF744F4E}" destId="{F5A23EDC-5C87-4856-A977-68C9BB3AFC4C}" srcOrd="1" destOrd="0" parTransId="{A1DB7ADF-86CE-4F54-9C01-721A345DA423}" sibTransId="{7964C328-56C8-4407-B231-CA39EA782809}"/>
    <dgm:cxn modelId="{F17CF310-15ED-4645-8C4B-D715331FEEB8}" type="presOf" srcId="{90FC7884-5C32-6F44-AB30-55CB540D9BB4}" destId="{4E29527C-74D1-8740-B7B5-F0DCE16C71CB}" srcOrd="0" destOrd="0" presId="urn:microsoft.com/office/officeart/2005/8/layout/radial2"/>
    <dgm:cxn modelId="{C611FF12-5FF3-A346-B795-E0F29D859519}" type="presOf" srcId="{94D8CD2C-8AB6-744D-BE46-CFDAD3B61115}" destId="{B2948B87-55BD-3B46-928A-8FE4474A555E}" srcOrd="0" destOrd="0" presId="urn:microsoft.com/office/officeart/2005/8/layout/radial2"/>
    <dgm:cxn modelId="{2BE05218-BE9A-634B-AE82-A3F810A172CC}" type="presOf" srcId="{43041D47-4912-4942-8C8D-C5AFBF744F4E}" destId="{DDA02588-B8F9-B943-8838-CBA115686ECF}" srcOrd="0" destOrd="0" presId="urn:microsoft.com/office/officeart/2005/8/layout/radial2"/>
    <dgm:cxn modelId="{04D1B61D-CE05-4E92-BBBA-9AB234D82AEC}" type="presOf" srcId="{3C1538F5-D1DB-4FF9-8CD8-FA30FA8566C5}" destId="{0FA7EDD7-A73D-4516-8992-8CA9F56F3C64}" srcOrd="0" destOrd="0" presId="urn:microsoft.com/office/officeart/2005/8/layout/radial2"/>
    <dgm:cxn modelId="{AE1BBB25-C27B-404E-A11E-FBAC2CFCB0F2}" srcId="{43041D47-4912-4942-8C8D-C5AFBF744F4E}" destId="{6F1FD8B1-8FE5-454D-88DF-4CD9ECA44642}" srcOrd="0" destOrd="0" parTransId="{26BBB26E-E319-554D-B9BD-6ED944B6D159}" sibTransId="{43285CB4-1875-C042-9C1F-431ECCAD22DF}"/>
    <dgm:cxn modelId="{6DFB3F40-2399-4584-9D97-511600E076B9}" srcId="{3C1538F5-D1DB-4FF9-8CD8-FA30FA8566C5}" destId="{6968CCBD-C0D7-45DF-8675-2B27B0C75E44}" srcOrd="2" destOrd="0" parTransId="{B8FC711A-8E8B-413D-B3D1-C1B385A8C8C2}" sibTransId="{EE1A3FD3-47FA-4A65-AE79-C7F717616764}"/>
    <dgm:cxn modelId="{3E47CF42-63F9-974B-9EF2-2F3B087F6E50}" type="presOf" srcId="{7DE878D7-E144-6D48-AAEB-354B2C345A34}" destId="{F2A6C422-0478-4747-A564-A050486192EE}" srcOrd="0" destOrd="0" presId="urn:microsoft.com/office/officeart/2005/8/layout/radial2"/>
    <dgm:cxn modelId="{A1287868-886D-43B8-A0CF-1AD96CA7D365}" srcId="{3C1538F5-D1DB-4FF9-8CD8-FA30FA8566C5}" destId="{1B354659-A70B-4C62-9C98-5EAC8F307A42}" srcOrd="1" destOrd="0" parTransId="{9BE3EE3B-74D1-4D49-A16F-B4B1673D1B84}" sibTransId="{0A826126-C455-4198-841A-232C4132ABCB}"/>
    <dgm:cxn modelId="{694F056B-1BDB-44D9-A795-A98F2C6FB1CF}" type="presOf" srcId="{F5A23EDC-5C87-4856-A977-68C9BB3AFC4C}" destId="{11950D50-DFA3-9745-A525-1B2606A3CE35}" srcOrd="0" destOrd="1" presId="urn:microsoft.com/office/officeart/2005/8/layout/radial2"/>
    <dgm:cxn modelId="{D7767C4D-CD62-4C0D-BB7A-5BBD6A7DA170}" srcId="{3C1538F5-D1DB-4FF9-8CD8-FA30FA8566C5}" destId="{EA246BFB-7660-4233-8666-57F956D9B4C9}" srcOrd="0" destOrd="0" parTransId="{9CA5F311-9CD9-4430-AD50-F6EFA0BA64ED}" sibTransId="{659BA38B-AD3A-40F4-BFC3-CA2ABE6FA98A}"/>
    <dgm:cxn modelId="{2745EB7F-9750-4B47-AC7D-77A7DD092631}" srcId="{54E5E882-B31C-BB43-8C06-DFB44BC0E6E0}" destId="{13D6BAD5-DCAA-1E4D-ABF9-02E70EF20151}" srcOrd="0" destOrd="0" parTransId="{90FC7884-5C32-6F44-AB30-55CB540D9BB4}" sibTransId="{A1AA7133-5B12-5343-A260-0D84D8AFD62E}"/>
    <dgm:cxn modelId="{93C95582-B712-7A4C-ACAA-23CB2CAD1B95}" srcId="{9D5296C3-ACA4-914B-8603-414AF12F967B}" destId="{1E545DAF-0A83-3646-9054-2B1A41D8179F}" srcOrd="1" destOrd="0" parTransId="{0BAA9364-CC5C-7E45-AA04-0AD9D9DCF7D4}" sibTransId="{9A88980B-6D4F-9048-894B-43B4F5FED3A9}"/>
    <dgm:cxn modelId="{C60A8D99-BDCF-D843-8B35-EECD146C9528}" srcId="{13D6BAD5-DCAA-1E4D-ABF9-02E70EF20151}" destId="{7DE878D7-E144-6D48-AAEB-354B2C345A34}" srcOrd="0" destOrd="0" parTransId="{EE87DA71-7F0C-F340-85FE-E734281A1497}" sibTransId="{226BF38F-624C-0446-AB95-9201AB03DF50}"/>
    <dgm:cxn modelId="{D2350C9B-D750-CE48-A9AD-9C2F5CBB47F7}" srcId="{13D6BAD5-DCAA-1E4D-ABF9-02E70EF20151}" destId="{15AC402E-2AB9-B24A-891F-B2A1AAC4CA0A}" srcOrd="1" destOrd="0" parTransId="{01E91404-62E2-C14E-B239-C655C5912750}" sibTransId="{2F048898-AAB1-A449-BE1D-B10C9242D54D}"/>
    <dgm:cxn modelId="{C1AC59A6-72E9-426B-B892-7E88AA420BA9}" type="presOf" srcId="{A70B73C7-CCB9-438E-B45C-8BBC52C786F7}" destId="{CE386B86-053F-44A9-92DE-4A65337DCA6D}" srcOrd="0" destOrd="0" presId="urn:microsoft.com/office/officeart/2005/8/layout/radial2"/>
    <dgm:cxn modelId="{095F60AE-A6F4-C54E-834A-7DFA226F8EA9}" type="presOf" srcId="{15AC402E-2AB9-B24A-891F-B2A1AAC4CA0A}" destId="{F2A6C422-0478-4747-A564-A050486192EE}" srcOrd="0" destOrd="1" presId="urn:microsoft.com/office/officeart/2005/8/layout/radial2"/>
    <dgm:cxn modelId="{A13288AF-312E-4062-A9E0-F0ECE88851DD}" srcId="{54E5E882-B31C-BB43-8C06-DFB44BC0E6E0}" destId="{3C1538F5-D1DB-4FF9-8CD8-FA30FA8566C5}" srcOrd="3" destOrd="0" parTransId="{A70B73C7-CCB9-438E-B45C-8BBC52C786F7}" sibTransId="{D8C23067-1AE0-4265-87E2-A6C28145461D}"/>
    <dgm:cxn modelId="{61D45BB6-09D2-0246-9D3E-AE6096178766}" srcId="{54E5E882-B31C-BB43-8C06-DFB44BC0E6E0}" destId="{43041D47-4912-4942-8C8D-C5AFBF744F4E}" srcOrd="1" destOrd="0" parTransId="{3C5CB094-AAD3-904A-8922-6A3BD527FFCB}" sibTransId="{C5F933F2-7147-6E4F-9532-F25FD773FA77}"/>
    <dgm:cxn modelId="{D3CDB3B6-A88F-E44B-AA60-A659280C84C3}" srcId="{54E5E882-B31C-BB43-8C06-DFB44BC0E6E0}" destId="{9D5296C3-ACA4-914B-8603-414AF12F967B}" srcOrd="2" destOrd="0" parTransId="{94D8CD2C-8AB6-744D-BE46-CFDAD3B61115}" sibTransId="{861EA783-9ADD-3548-8F07-38E2D4158637}"/>
    <dgm:cxn modelId="{990D3FC5-C8C7-6445-9249-0A52B821F394}" type="presOf" srcId="{54E5E882-B31C-BB43-8C06-DFB44BC0E6E0}" destId="{213228E9-579C-664E-AD93-C17DB91A98D7}" srcOrd="0" destOrd="0" presId="urn:microsoft.com/office/officeart/2005/8/layout/radial2"/>
    <dgm:cxn modelId="{EC718EC8-1E5F-3E42-9D15-9F73F5E16C06}" type="presOf" srcId="{13D6BAD5-DCAA-1E4D-ABF9-02E70EF20151}" destId="{8CB2476D-75B4-904E-A194-7D9B6DF66A08}" srcOrd="0" destOrd="0" presId="urn:microsoft.com/office/officeart/2005/8/layout/radial2"/>
    <dgm:cxn modelId="{1EAB64D9-C725-7249-BAE0-324FCD42D2CB}" type="presOf" srcId="{6F1FD8B1-8FE5-454D-88DF-4CD9ECA44642}" destId="{11950D50-DFA3-9745-A525-1B2606A3CE35}" srcOrd="0" destOrd="0" presId="urn:microsoft.com/office/officeart/2005/8/layout/radial2"/>
    <dgm:cxn modelId="{A2EECCE2-141B-5748-83ED-9142541AAD6B}" type="presOf" srcId="{139DEAD5-A9B8-B240-A57E-98264AF09C0A}" destId="{48D2211E-7E3F-114F-98EE-C5C008517D65}" srcOrd="0" destOrd="0" presId="urn:microsoft.com/office/officeart/2005/8/layout/radial2"/>
    <dgm:cxn modelId="{91D8ECFE-16E5-0842-9361-742EA35D8029}" type="presOf" srcId="{1E545DAF-0A83-3646-9054-2B1A41D8179F}" destId="{48D2211E-7E3F-114F-98EE-C5C008517D65}" srcOrd="0" destOrd="1" presId="urn:microsoft.com/office/officeart/2005/8/layout/radial2"/>
    <dgm:cxn modelId="{25FB3C4F-4B91-5C4A-A91A-9F01ACD63AC6}" type="presParOf" srcId="{213228E9-579C-664E-AD93-C17DB91A98D7}" destId="{FE70CBD7-D4A7-B24A-9386-06C035571B35}" srcOrd="0" destOrd="0" presId="urn:microsoft.com/office/officeart/2005/8/layout/radial2"/>
    <dgm:cxn modelId="{3AF5ACDF-AE5C-5340-8DA2-C556B64C9EB5}" type="presParOf" srcId="{FE70CBD7-D4A7-B24A-9386-06C035571B35}" destId="{35772273-35AE-C24C-AACF-494A8B871B3E}" srcOrd="0" destOrd="0" presId="urn:microsoft.com/office/officeart/2005/8/layout/radial2"/>
    <dgm:cxn modelId="{62572251-4234-9640-BF9D-C1F3207E0C61}" type="presParOf" srcId="{35772273-35AE-C24C-AACF-494A8B871B3E}" destId="{1CEBB272-95E3-9B41-AA8D-EEB5340A7625}" srcOrd="0" destOrd="0" presId="urn:microsoft.com/office/officeart/2005/8/layout/radial2"/>
    <dgm:cxn modelId="{68E9C20A-8AE3-5C46-9859-32EC3CC790D4}" type="presParOf" srcId="{35772273-35AE-C24C-AACF-494A8B871B3E}" destId="{987F3DC7-6F38-914D-94AF-577AC53EDD46}" srcOrd="1" destOrd="0" presId="urn:microsoft.com/office/officeart/2005/8/layout/radial2"/>
    <dgm:cxn modelId="{C0DCA253-F214-F84C-91B7-A413FFB36931}" type="presParOf" srcId="{FE70CBD7-D4A7-B24A-9386-06C035571B35}" destId="{4E29527C-74D1-8740-B7B5-F0DCE16C71CB}" srcOrd="1" destOrd="0" presId="urn:microsoft.com/office/officeart/2005/8/layout/radial2"/>
    <dgm:cxn modelId="{677FABE3-F6F8-5D47-972B-A2A714B0371F}" type="presParOf" srcId="{FE70CBD7-D4A7-B24A-9386-06C035571B35}" destId="{A3F65538-01CF-BD47-AEFE-6E57FEDF0B9C}" srcOrd="2" destOrd="0" presId="urn:microsoft.com/office/officeart/2005/8/layout/radial2"/>
    <dgm:cxn modelId="{471A1313-DC14-264B-BDCA-C18C3DDD5CFF}" type="presParOf" srcId="{A3F65538-01CF-BD47-AEFE-6E57FEDF0B9C}" destId="{8CB2476D-75B4-904E-A194-7D9B6DF66A08}" srcOrd="0" destOrd="0" presId="urn:microsoft.com/office/officeart/2005/8/layout/radial2"/>
    <dgm:cxn modelId="{88CE2ADB-D2C6-504B-B8AB-6B0338F759D6}" type="presParOf" srcId="{A3F65538-01CF-BD47-AEFE-6E57FEDF0B9C}" destId="{F2A6C422-0478-4747-A564-A050486192EE}" srcOrd="1" destOrd="0" presId="urn:microsoft.com/office/officeart/2005/8/layout/radial2"/>
    <dgm:cxn modelId="{07D0C4B6-E250-104C-9E1F-4FEC511675A2}" type="presParOf" srcId="{FE70CBD7-D4A7-B24A-9386-06C035571B35}" destId="{0117A9DE-64D8-9E41-8100-F389449541E7}" srcOrd="3" destOrd="0" presId="urn:microsoft.com/office/officeart/2005/8/layout/radial2"/>
    <dgm:cxn modelId="{B45824F0-10BE-8C41-AF6C-B72F29AE522D}" type="presParOf" srcId="{FE70CBD7-D4A7-B24A-9386-06C035571B35}" destId="{E15EE5C6-A848-644E-963E-6EB526C00B98}" srcOrd="4" destOrd="0" presId="urn:microsoft.com/office/officeart/2005/8/layout/radial2"/>
    <dgm:cxn modelId="{ABECEF4D-22B7-EF46-9E1D-93C491C2C0C6}" type="presParOf" srcId="{E15EE5C6-A848-644E-963E-6EB526C00B98}" destId="{DDA02588-B8F9-B943-8838-CBA115686ECF}" srcOrd="0" destOrd="0" presId="urn:microsoft.com/office/officeart/2005/8/layout/radial2"/>
    <dgm:cxn modelId="{429A72A8-2399-D446-ADBE-242C9B580A07}" type="presParOf" srcId="{E15EE5C6-A848-644E-963E-6EB526C00B98}" destId="{11950D50-DFA3-9745-A525-1B2606A3CE35}" srcOrd="1" destOrd="0" presId="urn:microsoft.com/office/officeart/2005/8/layout/radial2"/>
    <dgm:cxn modelId="{A343889D-3B3E-374A-8A15-67C8CC65631D}" type="presParOf" srcId="{FE70CBD7-D4A7-B24A-9386-06C035571B35}" destId="{B2948B87-55BD-3B46-928A-8FE4474A555E}" srcOrd="5" destOrd="0" presId="urn:microsoft.com/office/officeart/2005/8/layout/radial2"/>
    <dgm:cxn modelId="{99919020-BE7C-3543-A9F6-BDA194207775}" type="presParOf" srcId="{FE70CBD7-D4A7-B24A-9386-06C035571B35}" destId="{539390DC-4438-1440-ACA2-5026FD09CB3A}" srcOrd="6" destOrd="0" presId="urn:microsoft.com/office/officeart/2005/8/layout/radial2"/>
    <dgm:cxn modelId="{E628C331-9352-7446-924A-D7AE33ED7DD1}" type="presParOf" srcId="{539390DC-4438-1440-ACA2-5026FD09CB3A}" destId="{07047EAB-4AFD-A541-AA3E-9D90B9CC535C}" srcOrd="0" destOrd="0" presId="urn:microsoft.com/office/officeart/2005/8/layout/radial2"/>
    <dgm:cxn modelId="{ADBAEBBA-6B13-6644-9BFB-F43D880E8D56}" type="presParOf" srcId="{539390DC-4438-1440-ACA2-5026FD09CB3A}" destId="{48D2211E-7E3F-114F-98EE-C5C008517D65}" srcOrd="1" destOrd="0" presId="urn:microsoft.com/office/officeart/2005/8/layout/radial2"/>
    <dgm:cxn modelId="{325D48A2-71CC-4977-AE28-23EB1BCBE901}" type="presParOf" srcId="{FE70CBD7-D4A7-B24A-9386-06C035571B35}" destId="{CE386B86-053F-44A9-92DE-4A65337DCA6D}" srcOrd="7" destOrd="0" presId="urn:microsoft.com/office/officeart/2005/8/layout/radial2"/>
    <dgm:cxn modelId="{20136AE0-5E89-4C95-8F06-E79986756CAF}" type="presParOf" srcId="{FE70CBD7-D4A7-B24A-9386-06C035571B35}" destId="{7642E835-B64B-4639-8854-25B2A249831D}" srcOrd="8" destOrd="0" presId="urn:microsoft.com/office/officeart/2005/8/layout/radial2"/>
    <dgm:cxn modelId="{F8675393-8787-40E1-97B8-D004C984487B}" type="presParOf" srcId="{7642E835-B64B-4639-8854-25B2A249831D}" destId="{0FA7EDD7-A73D-4516-8992-8CA9F56F3C64}" srcOrd="0" destOrd="0" presId="urn:microsoft.com/office/officeart/2005/8/layout/radial2"/>
    <dgm:cxn modelId="{865DD1FC-F057-4ED7-8154-CC99EC8D3C2C}" type="presParOf" srcId="{7642E835-B64B-4639-8854-25B2A249831D}" destId="{3125772C-8F9A-4900-8B6F-317DF9673820}"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03341-29C2-4219-A24C-0CBD802D4F96}">
      <dsp:nvSpPr>
        <dsp:cNvPr id="0" name=""/>
        <dsp:cNvSpPr/>
      </dsp:nvSpPr>
      <dsp:spPr>
        <a:xfrm>
          <a:off x="0" y="286186"/>
          <a:ext cx="8953500" cy="5103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4891" tIns="187452" rIns="694891" bIns="64008" numCol="1" spcCol="1270" anchor="t" anchorCtr="0">
          <a:noAutofit/>
        </a:bodyPr>
        <a:lstStyle/>
        <a:p>
          <a:pPr marL="57150" lvl="1" indent="-57150" algn="l" defTabSz="400050">
            <a:lnSpc>
              <a:spcPct val="90000"/>
            </a:lnSpc>
            <a:spcBef>
              <a:spcPct val="0"/>
            </a:spcBef>
            <a:spcAft>
              <a:spcPct val="15000"/>
            </a:spcAft>
            <a:buChar char="•"/>
          </a:pPr>
          <a:r>
            <a:rPr lang="en-MY" sz="900" kern="1200"/>
            <a:t>Traditional vs generative AI</a:t>
          </a:r>
          <a:endParaRPr lang="en-US" sz="900" kern="1200"/>
        </a:p>
        <a:p>
          <a:pPr marL="57150" lvl="1" indent="-57150" algn="l" defTabSz="400050">
            <a:lnSpc>
              <a:spcPct val="90000"/>
            </a:lnSpc>
            <a:spcBef>
              <a:spcPct val="0"/>
            </a:spcBef>
            <a:spcAft>
              <a:spcPct val="15000"/>
            </a:spcAft>
            <a:buChar char="•"/>
          </a:pPr>
          <a:r>
            <a:rPr lang="en-MY" sz="900" kern="1200"/>
            <a:t>Developing application of generative AI methods to make possible predictive maintenance and estimate remaining userful life (RUL).</a:t>
          </a:r>
          <a:endParaRPr lang="en-US" sz="900" kern="1200"/>
        </a:p>
      </dsp:txBody>
      <dsp:txXfrm>
        <a:off x="0" y="286186"/>
        <a:ext cx="8953500" cy="510300"/>
      </dsp:txXfrm>
    </dsp:sp>
    <dsp:sp modelId="{D343D6D9-D14E-491E-AAE6-FBC7CD00EE92}">
      <dsp:nvSpPr>
        <dsp:cNvPr id="0" name=""/>
        <dsp:cNvSpPr/>
      </dsp:nvSpPr>
      <dsp:spPr>
        <a:xfrm>
          <a:off x="447675" y="153346"/>
          <a:ext cx="6267450"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895" tIns="0" rIns="236895" bIns="0" numCol="1" spcCol="1270" anchor="ctr" anchorCtr="0">
          <a:noAutofit/>
        </a:bodyPr>
        <a:lstStyle/>
        <a:p>
          <a:pPr marL="0" lvl="0" indent="0" algn="l" defTabSz="400050">
            <a:lnSpc>
              <a:spcPct val="90000"/>
            </a:lnSpc>
            <a:spcBef>
              <a:spcPct val="0"/>
            </a:spcBef>
            <a:spcAft>
              <a:spcPct val="35000"/>
            </a:spcAft>
            <a:buNone/>
          </a:pPr>
          <a:r>
            <a:rPr lang="en-MY" sz="900" kern="1200"/>
            <a:t>Introduction:</a:t>
          </a:r>
          <a:endParaRPr lang="en-US" sz="900" kern="1200"/>
        </a:p>
      </dsp:txBody>
      <dsp:txXfrm>
        <a:off x="460644" y="166315"/>
        <a:ext cx="6241512" cy="239742"/>
      </dsp:txXfrm>
    </dsp:sp>
    <dsp:sp modelId="{12EB4425-8FD8-4B60-8F2D-C3A2132FD391}">
      <dsp:nvSpPr>
        <dsp:cNvPr id="0" name=""/>
        <dsp:cNvSpPr/>
      </dsp:nvSpPr>
      <dsp:spPr>
        <a:xfrm>
          <a:off x="0" y="977926"/>
          <a:ext cx="8953500" cy="793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4891" tIns="187452" rIns="694891" bIns="64008" numCol="1" spcCol="1270" anchor="t" anchorCtr="0">
          <a:noAutofit/>
        </a:bodyPr>
        <a:lstStyle/>
        <a:p>
          <a:pPr marL="57150" lvl="1" indent="-57150" algn="l" defTabSz="400050">
            <a:lnSpc>
              <a:spcPct val="90000"/>
            </a:lnSpc>
            <a:spcBef>
              <a:spcPct val="0"/>
            </a:spcBef>
            <a:spcAft>
              <a:spcPct val="15000"/>
            </a:spcAft>
            <a:buChar char="•"/>
          </a:pPr>
          <a:r>
            <a:rPr lang="en-US" sz="900" kern="1200"/>
            <a:t>Data Preprocessing (cleaning, scaling).</a:t>
          </a:r>
        </a:p>
        <a:p>
          <a:pPr marL="57150" lvl="1" indent="-57150" algn="l" defTabSz="400050">
            <a:lnSpc>
              <a:spcPct val="90000"/>
            </a:lnSpc>
            <a:spcBef>
              <a:spcPct val="0"/>
            </a:spcBef>
            <a:spcAft>
              <a:spcPct val="15000"/>
            </a:spcAft>
            <a:buChar char="•"/>
          </a:pPr>
          <a:r>
            <a:rPr lang="en-US" sz="900" kern="1200" dirty="0"/>
            <a:t>Exploratory Analysis (trends, correlations).</a:t>
          </a:r>
        </a:p>
        <a:p>
          <a:pPr marL="57150" lvl="1" indent="-57150" algn="l" defTabSz="400050">
            <a:lnSpc>
              <a:spcPct val="90000"/>
            </a:lnSpc>
            <a:spcBef>
              <a:spcPct val="0"/>
            </a:spcBef>
            <a:spcAft>
              <a:spcPct val="15000"/>
            </a:spcAft>
            <a:buChar char="•"/>
          </a:pPr>
          <a:r>
            <a:rPr lang="en-US" sz="900" kern="1200"/>
            <a:t>Statistical and ML-Based Anomaly Detection, Evaluation and Insights Generation</a:t>
          </a:r>
        </a:p>
        <a:p>
          <a:pPr marL="57150" lvl="1" indent="-57150" algn="l" defTabSz="400050">
            <a:lnSpc>
              <a:spcPct val="90000"/>
            </a:lnSpc>
            <a:spcBef>
              <a:spcPct val="0"/>
            </a:spcBef>
            <a:spcAft>
              <a:spcPct val="15000"/>
            </a:spcAft>
            <a:buChar char="•"/>
          </a:pPr>
          <a:r>
            <a:rPr lang="en-US" sz="900" kern="1200"/>
            <a:t>Tools Used: Python, Autoencoders, Statistical Tests</a:t>
          </a:r>
        </a:p>
      </dsp:txBody>
      <dsp:txXfrm>
        <a:off x="0" y="977926"/>
        <a:ext cx="8953500" cy="793800"/>
      </dsp:txXfrm>
    </dsp:sp>
    <dsp:sp modelId="{91F8DA56-B8A1-4E3B-A961-90F51BDABACE}">
      <dsp:nvSpPr>
        <dsp:cNvPr id="0" name=""/>
        <dsp:cNvSpPr/>
      </dsp:nvSpPr>
      <dsp:spPr>
        <a:xfrm>
          <a:off x="447675" y="845086"/>
          <a:ext cx="6267450"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895" tIns="0" rIns="236895" bIns="0" numCol="1" spcCol="1270" anchor="ctr" anchorCtr="0">
          <a:noAutofit/>
        </a:bodyPr>
        <a:lstStyle/>
        <a:p>
          <a:pPr marL="0" lvl="0" indent="0" algn="l" defTabSz="400050">
            <a:lnSpc>
              <a:spcPct val="90000"/>
            </a:lnSpc>
            <a:spcBef>
              <a:spcPct val="0"/>
            </a:spcBef>
            <a:spcAft>
              <a:spcPct val="35000"/>
            </a:spcAft>
            <a:buNone/>
          </a:pPr>
          <a:r>
            <a:rPr lang="en-MY" sz="900" kern="1200"/>
            <a:t>Methodology:</a:t>
          </a:r>
          <a:endParaRPr lang="en-US" sz="900" kern="1200"/>
        </a:p>
      </dsp:txBody>
      <dsp:txXfrm>
        <a:off x="460644" y="858055"/>
        <a:ext cx="6241512" cy="239742"/>
      </dsp:txXfrm>
    </dsp:sp>
    <dsp:sp modelId="{3E26A3CA-672E-4E8E-8B6A-D85E69157A1C}">
      <dsp:nvSpPr>
        <dsp:cNvPr id="0" name=""/>
        <dsp:cNvSpPr/>
      </dsp:nvSpPr>
      <dsp:spPr>
        <a:xfrm>
          <a:off x="0" y="1953166"/>
          <a:ext cx="8953500" cy="5103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4891" tIns="187452" rIns="694891" bIns="64008" numCol="1" spcCol="1270" anchor="t" anchorCtr="0">
          <a:noAutofit/>
        </a:bodyPr>
        <a:lstStyle/>
        <a:p>
          <a:pPr marL="57150" lvl="1" indent="-57150" algn="l" defTabSz="400050">
            <a:lnSpc>
              <a:spcPct val="90000"/>
            </a:lnSpc>
            <a:spcBef>
              <a:spcPct val="0"/>
            </a:spcBef>
            <a:spcAft>
              <a:spcPct val="15000"/>
            </a:spcAft>
            <a:buChar char="•"/>
          </a:pPr>
          <a:r>
            <a:rPr lang="en-US" sz="900" kern="1200"/>
            <a:t>Predictive Maintenance Model Outcomes; Significant anomalies detected in value_TEMP and value_ACC.</a:t>
          </a:r>
        </a:p>
        <a:p>
          <a:pPr marL="57150" lvl="1" indent="-57150" algn="l" defTabSz="400050">
            <a:lnSpc>
              <a:spcPct val="90000"/>
            </a:lnSpc>
            <a:spcBef>
              <a:spcPct val="0"/>
            </a:spcBef>
            <a:spcAft>
              <a:spcPct val="15000"/>
            </a:spcAft>
            <a:buChar char="•"/>
          </a:pPr>
          <a:r>
            <a:rPr lang="en-US" sz="900" kern="1200"/>
            <a:t>Extract actionable insights from pump sensor data, from Analyzed: 5 key sensor features over time.</a:t>
          </a:r>
        </a:p>
      </dsp:txBody>
      <dsp:txXfrm>
        <a:off x="0" y="1953166"/>
        <a:ext cx="8953500" cy="510300"/>
      </dsp:txXfrm>
    </dsp:sp>
    <dsp:sp modelId="{B057090C-DBBD-4D34-9149-FC3E69896F1D}">
      <dsp:nvSpPr>
        <dsp:cNvPr id="0" name=""/>
        <dsp:cNvSpPr/>
      </dsp:nvSpPr>
      <dsp:spPr>
        <a:xfrm>
          <a:off x="447675" y="1820326"/>
          <a:ext cx="6267450"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895" tIns="0" rIns="236895" bIns="0" numCol="1" spcCol="1270" anchor="ctr" anchorCtr="0">
          <a:noAutofit/>
        </a:bodyPr>
        <a:lstStyle/>
        <a:p>
          <a:pPr marL="0" lvl="0" indent="0" algn="l" defTabSz="400050">
            <a:lnSpc>
              <a:spcPct val="90000"/>
            </a:lnSpc>
            <a:spcBef>
              <a:spcPct val="0"/>
            </a:spcBef>
            <a:spcAft>
              <a:spcPct val="35000"/>
            </a:spcAft>
            <a:buNone/>
          </a:pPr>
          <a:r>
            <a:rPr lang="en-MY" sz="900" kern="1200"/>
            <a:t>Results &amp; Discussion:</a:t>
          </a:r>
          <a:endParaRPr lang="en-US" sz="900" kern="1200"/>
        </a:p>
      </dsp:txBody>
      <dsp:txXfrm>
        <a:off x="460644" y="1833295"/>
        <a:ext cx="6241512" cy="239742"/>
      </dsp:txXfrm>
    </dsp:sp>
    <dsp:sp modelId="{63BF46F1-6B02-4D06-A01F-AB64AB911960}">
      <dsp:nvSpPr>
        <dsp:cNvPr id="0" name=""/>
        <dsp:cNvSpPr/>
      </dsp:nvSpPr>
      <dsp:spPr>
        <a:xfrm>
          <a:off x="0" y="2644906"/>
          <a:ext cx="8953500" cy="37563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4891" tIns="187452" rIns="694891" bIns="64008" numCol="1" spcCol="1270" anchor="t" anchorCtr="0">
          <a:noAutofit/>
        </a:bodyPr>
        <a:lstStyle/>
        <a:p>
          <a:pPr marL="57150" lvl="1" indent="-57150" algn="l" defTabSz="400050">
            <a:lnSpc>
              <a:spcPct val="90000"/>
            </a:lnSpc>
            <a:spcBef>
              <a:spcPct val="0"/>
            </a:spcBef>
            <a:spcAft>
              <a:spcPct val="15000"/>
            </a:spcAft>
            <a:buChar char="•"/>
          </a:pPr>
          <a:r>
            <a:rPr lang="en-MY" sz="900" kern="1200"/>
            <a:t>Recommendations: Integrate findings into predictive maintenance systems</a:t>
          </a:r>
          <a:endParaRPr lang="en-US" sz="900" kern="1200"/>
        </a:p>
      </dsp:txBody>
      <dsp:txXfrm>
        <a:off x="0" y="2644906"/>
        <a:ext cx="8953500" cy="375637"/>
      </dsp:txXfrm>
    </dsp:sp>
    <dsp:sp modelId="{71E71496-978D-4AC2-A939-8AC9CD99407B}">
      <dsp:nvSpPr>
        <dsp:cNvPr id="0" name=""/>
        <dsp:cNvSpPr/>
      </dsp:nvSpPr>
      <dsp:spPr>
        <a:xfrm>
          <a:off x="447675" y="2512066"/>
          <a:ext cx="6267450"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895" tIns="0" rIns="236895" bIns="0" numCol="1" spcCol="1270" anchor="ctr" anchorCtr="0">
          <a:noAutofit/>
        </a:bodyPr>
        <a:lstStyle/>
        <a:p>
          <a:pPr marL="0" lvl="0" indent="0" algn="l" defTabSz="400050">
            <a:lnSpc>
              <a:spcPct val="90000"/>
            </a:lnSpc>
            <a:spcBef>
              <a:spcPct val="0"/>
            </a:spcBef>
            <a:spcAft>
              <a:spcPct val="35000"/>
            </a:spcAft>
            <a:buNone/>
          </a:pPr>
          <a:r>
            <a:rPr lang="en-MY" sz="900" kern="1200"/>
            <a:t>Conclusion:</a:t>
          </a:r>
          <a:endParaRPr lang="en-US" sz="900" kern="1200"/>
        </a:p>
      </dsp:txBody>
      <dsp:txXfrm>
        <a:off x="460644" y="2525035"/>
        <a:ext cx="6241512" cy="239742"/>
      </dsp:txXfrm>
    </dsp:sp>
    <dsp:sp modelId="{4D5C220C-5804-4E44-8389-A8B72A9A8180}">
      <dsp:nvSpPr>
        <dsp:cNvPr id="0" name=""/>
        <dsp:cNvSpPr/>
      </dsp:nvSpPr>
      <dsp:spPr>
        <a:xfrm>
          <a:off x="0" y="3201984"/>
          <a:ext cx="8953500" cy="4961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4891" tIns="187452" rIns="694891" bIns="64008" numCol="1" spcCol="1270" anchor="t" anchorCtr="0">
          <a:noAutofit/>
        </a:bodyPr>
        <a:lstStyle/>
        <a:p>
          <a:pPr marL="57150" lvl="1" indent="-57150" algn="l" defTabSz="400050">
            <a:lnSpc>
              <a:spcPct val="90000"/>
            </a:lnSpc>
            <a:spcBef>
              <a:spcPct val="0"/>
            </a:spcBef>
            <a:spcAft>
              <a:spcPct val="15000"/>
            </a:spcAft>
            <a:buChar char="•"/>
          </a:pPr>
          <a:r>
            <a:rPr lang="en-MY" sz="900" kern="1200"/>
            <a:t>Generative adversarial networks for data augmentation in machine fault diagnosis, Siyu Shao, Pu Wang, and Rugjang Yan, April 2019: </a:t>
          </a:r>
          <a:r>
            <a:rPr lang="en-MY" sz="900" kern="1200">
              <a:hlinkClick xmlns:r="http://schemas.openxmlformats.org/officeDocument/2006/relationships" r:id="rId1"/>
            </a:rPr>
            <a:t>https://www.sciencedirect.com/science/article/abs/pii/S0166361518305657</a:t>
          </a:r>
          <a:endParaRPr lang="en-US" sz="900" kern="1200"/>
        </a:p>
      </dsp:txBody>
      <dsp:txXfrm>
        <a:off x="0" y="3201984"/>
        <a:ext cx="8953500" cy="496125"/>
      </dsp:txXfrm>
    </dsp:sp>
    <dsp:sp modelId="{992E585C-8181-4233-BF76-348B4B09806C}">
      <dsp:nvSpPr>
        <dsp:cNvPr id="0" name=""/>
        <dsp:cNvSpPr/>
      </dsp:nvSpPr>
      <dsp:spPr>
        <a:xfrm>
          <a:off x="447675" y="3069144"/>
          <a:ext cx="6267450"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895" tIns="0" rIns="236895" bIns="0" numCol="1" spcCol="1270" anchor="ctr" anchorCtr="0">
          <a:noAutofit/>
        </a:bodyPr>
        <a:lstStyle/>
        <a:p>
          <a:pPr marL="0" lvl="0" indent="0" algn="l" defTabSz="400050">
            <a:lnSpc>
              <a:spcPct val="90000"/>
            </a:lnSpc>
            <a:spcBef>
              <a:spcPct val="0"/>
            </a:spcBef>
            <a:spcAft>
              <a:spcPct val="35000"/>
            </a:spcAft>
            <a:buNone/>
          </a:pPr>
          <a:r>
            <a:rPr lang="en-MY" sz="900" kern="1200"/>
            <a:t>References:</a:t>
          </a:r>
          <a:endParaRPr lang="en-US" sz="900" kern="1200"/>
        </a:p>
      </dsp:txBody>
      <dsp:txXfrm>
        <a:off x="460644" y="3082113"/>
        <a:ext cx="6241512" cy="239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86B86-053F-44A9-92DE-4A65337DCA6D}">
      <dsp:nvSpPr>
        <dsp:cNvPr id="0" name=""/>
        <dsp:cNvSpPr/>
      </dsp:nvSpPr>
      <dsp:spPr>
        <a:xfrm rot="3680982">
          <a:off x="1599896" y="2784404"/>
          <a:ext cx="737291" cy="47285"/>
        </a:xfrm>
        <a:custGeom>
          <a:avLst/>
          <a:gdLst/>
          <a:ahLst/>
          <a:cxnLst/>
          <a:rect l="0" t="0" r="0" b="0"/>
          <a:pathLst>
            <a:path>
              <a:moveTo>
                <a:pt x="0" y="23642"/>
              </a:moveTo>
              <a:lnTo>
                <a:pt x="737291" y="236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948B87-55BD-3B46-928A-8FE4474A555E}">
      <dsp:nvSpPr>
        <dsp:cNvPr id="0" name=""/>
        <dsp:cNvSpPr/>
      </dsp:nvSpPr>
      <dsp:spPr>
        <a:xfrm rot="1169071">
          <a:off x="2004554" y="2237809"/>
          <a:ext cx="634845" cy="47285"/>
        </a:xfrm>
        <a:custGeom>
          <a:avLst/>
          <a:gdLst/>
          <a:ahLst/>
          <a:cxnLst/>
          <a:rect l="0" t="0" r="0" b="0"/>
          <a:pathLst>
            <a:path>
              <a:moveTo>
                <a:pt x="0" y="23642"/>
              </a:moveTo>
              <a:lnTo>
                <a:pt x="634845" y="236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17A9DE-64D8-9E41-8100-F389449541E7}">
      <dsp:nvSpPr>
        <dsp:cNvPr id="0" name=""/>
        <dsp:cNvSpPr/>
      </dsp:nvSpPr>
      <dsp:spPr>
        <a:xfrm rot="20327864">
          <a:off x="2000840" y="1637362"/>
          <a:ext cx="646820" cy="47285"/>
        </a:xfrm>
        <a:custGeom>
          <a:avLst/>
          <a:gdLst/>
          <a:ahLst/>
          <a:cxnLst/>
          <a:rect l="0" t="0" r="0" b="0"/>
          <a:pathLst>
            <a:path>
              <a:moveTo>
                <a:pt x="0" y="23642"/>
              </a:moveTo>
              <a:lnTo>
                <a:pt x="646820" y="236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29527C-74D1-8740-B7B5-F0DCE16C71CB}">
      <dsp:nvSpPr>
        <dsp:cNvPr id="0" name=""/>
        <dsp:cNvSpPr/>
      </dsp:nvSpPr>
      <dsp:spPr>
        <a:xfrm rot="18110152">
          <a:off x="1646389" y="1113077"/>
          <a:ext cx="776047" cy="47285"/>
        </a:xfrm>
        <a:custGeom>
          <a:avLst/>
          <a:gdLst/>
          <a:ahLst/>
          <a:cxnLst/>
          <a:rect l="0" t="0" r="0" b="0"/>
          <a:pathLst>
            <a:path>
              <a:moveTo>
                <a:pt x="0" y="23642"/>
              </a:moveTo>
              <a:lnTo>
                <a:pt x="776047" y="236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7F3DC7-6F38-914D-94AF-577AC53EDD46}">
      <dsp:nvSpPr>
        <dsp:cNvPr id="0" name=""/>
        <dsp:cNvSpPr/>
      </dsp:nvSpPr>
      <dsp:spPr>
        <a:xfrm>
          <a:off x="786387" y="1219654"/>
          <a:ext cx="1454523" cy="1454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2000" r="-42000"/>
          </a:stretch>
        </a:blip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8CB2476D-75B4-904E-A194-7D9B6DF66A08}">
      <dsp:nvSpPr>
        <dsp:cNvPr id="0" name=""/>
        <dsp:cNvSpPr/>
      </dsp:nvSpPr>
      <dsp:spPr>
        <a:xfrm>
          <a:off x="2032906" y="0"/>
          <a:ext cx="872714" cy="872714"/>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Arial" panose="020B0604020202020204" pitchFamily="34" charset="0"/>
              <a:cs typeface="Arial" panose="020B0604020202020204" pitchFamily="34" charset="0"/>
            </a:rPr>
            <a:t>Images</a:t>
          </a:r>
        </a:p>
      </dsp:txBody>
      <dsp:txXfrm>
        <a:off x="2160712" y="127806"/>
        <a:ext cx="617102" cy="617102"/>
      </dsp:txXfrm>
    </dsp:sp>
    <dsp:sp modelId="{F2A6C422-0478-4747-A564-A050486192EE}">
      <dsp:nvSpPr>
        <dsp:cNvPr id="0" name=""/>
        <dsp:cNvSpPr/>
      </dsp:nvSpPr>
      <dsp:spPr>
        <a:xfrm>
          <a:off x="2992892" y="0"/>
          <a:ext cx="1309071" cy="872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0" rIns="0" bIns="0" numCol="1" spcCol="1270" anchor="ctr" anchorCtr="0">
          <a:noAutofit/>
        </a:bodyPr>
        <a:lstStyle/>
        <a:p>
          <a:pPr marL="114300" lvl="1" indent="-114300" algn="l" defTabSz="622300" rtl="0">
            <a:lnSpc>
              <a:spcPct val="90000"/>
            </a:lnSpc>
            <a:spcBef>
              <a:spcPct val="0"/>
            </a:spcBef>
            <a:spcAft>
              <a:spcPct val="15000"/>
            </a:spcAft>
            <a:buChar char="•"/>
          </a:pPr>
          <a:r>
            <a:rPr lang="en-GB" sz="1400" kern="1200" dirty="0" err="1">
              <a:solidFill>
                <a:schemeClr val="bg1"/>
              </a:solidFill>
              <a:latin typeface="Arial" panose="020B0604020202020204" pitchFamily="34" charset="0"/>
              <a:cs typeface="Arial" panose="020B0604020202020204" pitchFamily="34" charset="0"/>
            </a:rPr>
            <a:t>Gemeni</a:t>
          </a:r>
          <a:r>
            <a:rPr lang="en-GB" sz="1400" kern="1200" dirty="0">
              <a:solidFill>
                <a:schemeClr val="bg1"/>
              </a:solidFill>
              <a:latin typeface="Arial" panose="020B0604020202020204" pitchFamily="34" charset="0"/>
              <a:cs typeface="Arial" panose="020B0604020202020204" pitchFamily="34" charset="0"/>
            </a:rPr>
            <a:t> </a:t>
          </a:r>
        </a:p>
        <a:p>
          <a:pPr marL="114300" lvl="1" indent="-114300" algn="l" defTabSz="622300" rtl="0">
            <a:lnSpc>
              <a:spcPct val="90000"/>
            </a:lnSpc>
            <a:spcBef>
              <a:spcPct val="0"/>
            </a:spcBef>
            <a:spcAft>
              <a:spcPct val="15000"/>
            </a:spcAft>
            <a:buChar char="•"/>
          </a:pPr>
          <a:r>
            <a:rPr lang="en-GB" sz="1400" kern="1200" dirty="0">
              <a:solidFill>
                <a:schemeClr val="bg1"/>
              </a:solidFill>
              <a:latin typeface="Arial" panose="020B0604020202020204" pitchFamily="34" charset="0"/>
              <a:cs typeface="Arial" panose="020B0604020202020204" pitchFamily="34" charset="0"/>
            </a:rPr>
            <a:t>Image Creator</a:t>
          </a:r>
        </a:p>
      </dsp:txBody>
      <dsp:txXfrm>
        <a:off x="2992892" y="0"/>
        <a:ext cx="1309071" cy="872714"/>
      </dsp:txXfrm>
    </dsp:sp>
    <dsp:sp modelId="{DDA02588-B8F9-B943-8838-CBA115686ECF}">
      <dsp:nvSpPr>
        <dsp:cNvPr id="0" name=""/>
        <dsp:cNvSpPr/>
      </dsp:nvSpPr>
      <dsp:spPr>
        <a:xfrm>
          <a:off x="2596232" y="949869"/>
          <a:ext cx="872714" cy="872714"/>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Arial" panose="020B0604020202020204" pitchFamily="34" charset="0"/>
              <a:cs typeface="Arial" panose="020B0604020202020204" pitchFamily="34" charset="0"/>
            </a:rPr>
            <a:t>Text</a:t>
          </a:r>
        </a:p>
      </dsp:txBody>
      <dsp:txXfrm>
        <a:off x="2724038" y="1077675"/>
        <a:ext cx="617102" cy="617102"/>
      </dsp:txXfrm>
    </dsp:sp>
    <dsp:sp modelId="{11950D50-DFA3-9745-A525-1B2606A3CE35}">
      <dsp:nvSpPr>
        <dsp:cNvPr id="0" name=""/>
        <dsp:cNvSpPr/>
      </dsp:nvSpPr>
      <dsp:spPr>
        <a:xfrm>
          <a:off x="3556217" y="949869"/>
          <a:ext cx="1309071" cy="872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0" rIns="0" bIns="0" numCol="1" spcCol="1270" anchor="ctr" anchorCtr="0">
          <a:noAutofit/>
        </a:bodyPr>
        <a:lstStyle/>
        <a:p>
          <a:pPr marL="114300" lvl="1" indent="-114300" algn="l" defTabSz="622300" rtl="0">
            <a:lnSpc>
              <a:spcPct val="90000"/>
            </a:lnSpc>
            <a:spcBef>
              <a:spcPct val="0"/>
            </a:spcBef>
            <a:spcAft>
              <a:spcPct val="15000"/>
            </a:spcAft>
            <a:buChar char="•"/>
          </a:pPr>
          <a:r>
            <a:rPr lang="en-US" sz="1400" b="0" i="0" kern="1200" dirty="0">
              <a:solidFill>
                <a:schemeClr val="bg1"/>
              </a:solidFill>
            </a:rPr>
            <a:t>ChatGPT</a:t>
          </a:r>
          <a:endParaRPr lang="en-GB" sz="1400" kern="1200" dirty="0">
            <a:solidFill>
              <a:schemeClr val="bg1"/>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dirty="0">
              <a:solidFill>
                <a:schemeClr val="bg1"/>
              </a:solidFill>
            </a:rPr>
            <a:t>DALL-E</a:t>
          </a:r>
        </a:p>
      </dsp:txBody>
      <dsp:txXfrm>
        <a:off x="3556217" y="949869"/>
        <a:ext cx="1309071" cy="872714"/>
      </dsp:txXfrm>
    </dsp:sp>
    <dsp:sp modelId="{07047EAB-4AFD-A541-AA3E-9D90B9CC535C}">
      <dsp:nvSpPr>
        <dsp:cNvPr id="0" name=""/>
        <dsp:cNvSpPr/>
      </dsp:nvSpPr>
      <dsp:spPr>
        <a:xfrm>
          <a:off x="2596232" y="2076519"/>
          <a:ext cx="872714" cy="872714"/>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Arial" panose="020B0604020202020204" pitchFamily="34" charset="0"/>
              <a:cs typeface="Arial" panose="020B0604020202020204" pitchFamily="34" charset="0"/>
            </a:rPr>
            <a:t>Videos</a:t>
          </a:r>
        </a:p>
      </dsp:txBody>
      <dsp:txXfrm>
        <a:off x="2724038" y="2204325"/>
        <a:ext cx="617102" cy="617102"/>
      </dsp:txXfrm>
    </dsp:sp>
    <dsp:sp modelId="{48D2211E-7E3F-114F-98EE-C5C008517D65}">
      <dsp:nvSpPr>
        <dsp:cNvPr id="0" name=""/>
        <dsp:cNvSpPr/>
      </dsp:nvSpPr>
      <dsp:spPr>
        <a:xfrm>
          <a:off x="3556217" y="2076519"/>
          <a:ext cx="1309071" cy="872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0" rIns="0" bIns="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solidFill>
                <a:schemeClr val="bg1"/>
              </a:solidFill>
              <a:latin typeface="Arial" panose="020B0604020202020204" pitchFamily="34" charset="0"/>
              <a:cs typeface="Arial" panose="020B0604020202020204" pitchFamily="34" charset="0"/>
            </a:rPr>
            <a:t>Stable diffusion</a:t>
          </a:r>
          <a:endParaRPr lang="en-GB" sz="1400" kern="1200" dirty="0">
            <a:solidFill>
              <a:schemeClr val="bg1"/>
            </a:solidFill>
            <a:latin typeface="Arial" panose="020B0604020202020204" pitchFamily="34" charset="0"/>
            <a:cs typeface="Arial" panose="020B0604020202020204" pitchFamily="34" charset="0"/>
          </a:endParaRPr>
        </a:p>
        <a:p>
          <a:pPr marL="114300" lvl="1" indent="-114300" algn="l" defTabSz="622300" rtl="0">
            <a:lnSpc>
              <a:spcPct val="90000"/>
            </a:lnSpc>
            <a:spcBef>
              <a:spcPct val="0"/>
            </a:spcBef>
            <a:spcAft>
              <a:spcPct val="15000"/>
            </a:spcAft>
            <a:buChar char="•"/>
          </a:pPr>
          <a:r>
            <a:rPr lang="en-GB" sz="1400" kern="1200" dirty="0">
              <a:solidFill>
                <a:schemeClr val="bg1"/>
              </a:solidFill>
              <a:latin typeface="Arial" panose="020B0604020202020204" pitchFamily="34" charset="0"/>
              <a:cs typeface="Arial" panose="020B0604020202020204" pitchFamily="34" charset="0"/>
            </a:rPr>
            <a:t>Runway</a:t>
          </a:r>
        </a:p>
      </dsp:txBody>
      <dsp:txXfrm>
        <a:off x="3556217" y="2076519"/>
        <a:ext cx="1309071" cy="872714"/>
      </dsp:txXfrm>
    </dsp:sp>
    <dsp:sp modelId="{0FA7EDD7-A73D-4516-8992-8CA9F56F3C64}">
      <dsp:nvSpPr>
        <dsp:cNvPr id="0" name=""/>
        <dsp:cNvSpPr/>
      </dsp:nvSpPr>
      <dsp:spPr>
        <a:xfrm>
          <a:off x="1918153" y="3078130"/>
          <a:ext cx="872714" cy="872714"/>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8890" rIns="8890" bIns="889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Arial" panose="020B0604020202020204" pitchFamily="34" charset="0"/>
              <a:cs typeface="Arial" panose="020B0604020202020204" pitchFamily="34" charset="0"/>
            </a:rPr>
            <a:t>Other Media</a:t>
          </a:r>
        </a:p>
      </dsp:txBody>
      <dsp:txXfrm>
        <a:off x="2045959" y="3205936"/>
        <a:ext cx="617102" cy="617102"/>
      </dsp:txXfrm>
    </dsp:sp>
    <dsp:sp modelId="{3125772C-8F9A-4900-8B6F-317DF9673820}">
      <dsp:nvSpPr>
        <dsp:cNvPr id="0" name=""/>
        <dsp:cNvSpPr/>
      </dsp:nvSpPr>
      <dsp:spPr>
        <a:xfrm>
          <a:off x="2878139" y="3078130"/>
          <a:ext cx="1309071" cy="872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rtl="0">
            <a:lnSpc>
              <a:spcPct val="90000"/>
            </a:lnSpc>
            <a:spcBef>
              <a:spcPct val="0"/>
            </a:spcBef>
            <a:spcAft>
              <a:spcPct val="15000"/>
            </a:spcAft>
            <a:buFont typeface="Arial" panose="020B0604020202020204" pitchFamily="34" charset="0"/>
            <a:buChar char="•"/>
          </a:pPr>
          <a:r>
            <a:rPr lang="en-US" sz="1400" u="sng" kern="1200" dirty="0" err="1">
              <a:solidFill>
                <a:schemeClr val="bg1"/>
              </a:solidFill>
              <a:latin typeface="Arial" panose="020B0604020202020204" pitchFamily="34" charset="0"/>
              <a:ea typeface="+mn-ea"/>
              <a:cs typeface="Arial" panose="020B0604020202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Anyword</a:t>
          </a:r>
          <a:r>
            <a:rPr lang="en-US" sz="1400" u="sng" kern="1200" dirty="0">
              <a:solidFill>
                <a:schemeClr val="bg1"/>
              </a:solidFill>
              <a:latin typeface="Arial" panose="020B0604020202020204" pitchFamily="34" charset="0"/>
              <a:ea typeface="+mn-ea"/>
              <a:cs typeface="Arial" panose="020B0604020202020204" pitchFamily="34" charset="0"/>
            </a:rPr>
            <a:t> </a:t>
          </a:r>
          <a:endParaRPr lang="en-GB" sz="1400" u="sng" kern="1200" dirty="0">
            <a:solidFill>
              <a:schemeClr val="bg1"/>
            </a:solidFill>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Font typeface="Arial" panose="020B0604020202020204" pitchFamily="34" charset="0"/>
            <a:buChar char="•"/>
          </a:pPr>
          <a:r>
            <a:rPr lang="en-US" sz="1400" u="sng" kern="1200" dirty="0">
              <a:solidFill>
                <a:schemeClr val="bg1"/>
              </a:solidFill>
              <a:latin typeface="Arial" panose="020B0604020202020204" pitchFamily="34" charset="0"/>
              <a:ea typeface="+mn-ea"/>
              <a:cs typeface="Arial" panose="020B0604020202020204" pitchFamily="34" charset="0"/>
              <a:hlinkClick xmlns:r="http://schemas.openxmlformats.org/officeDocument/2006/relationships" r:id="rId3">
                <a:extLst>
                  <a:ext uri="{A12FA001-AC4F-418D-AE19-62706E023703}">
                    <ahyp:hlinkClr xmlns:ahyp="http://schemas.microsoft.com/office/drawing/2018/hyperlinkcolor" val="tx"/>
                  </a:ext>
                </a:extLst>
              </a:hlinkClick>
            </a:rPr>
            <a:t>Jasper</a:t>
          </a:r>
          <a:r>
            <a:rPr lang="en-US" sz="1400" u="sng" kern="1200" dirty="0">
              <a:solidFill>
                <a:schemeClr val="bg1"/>
              </a:solidFill>
              <a:latin typeface="Arial" panose="020B0604020202020204" pitchFamily="34" charset="0"/>
              <a:ea typeface="+mn-ea"/>
              <a:cs typeface="Arial" panose="020B0604020202020204" pitchFamily="34" charset="0"/>
            </a:rPr>
            <a:t> </a:t>
          </a:r>
        </a:p>
        <a:p>
          <a:pPr marL="114300" lvl="1" indent="0" algn="l" defTabSz="622300" rtl="0">
            <a:lnSpc>
              <a:spcPct val="90000"/>
            </a:lnSpc>
            <a:spcBef>
              <a:spcPct val="0"/>
            </a:spcBef>
            <a:spcAft>
              <a:spcPct val="15000"/>
            </a:spcAft>
            <a:buChar char="•"/>
          </a:pPr>
          <a:endParaRPr lang="en-GB" sz="1400" kern="1200" dirty="0">
            <a:solidFill>
              <a:schemeClr val="bg1"/>
            </a:solidFill>
            <a:latin typeface="Arial" panose="020B0604020202020204" pitchFamily="34" charset="0"/>
            <a:cs typeface="Arial" panose="020B0604020202020204" pitchFamily="34" charset="0"/>
          </a:endParaRPr>
        </a:p>
      </dsp:txBody>
      <dsp:txXfrm>
        <a:off x="2878139" y="3078130"/>
        <a:ext cx="1309071" cy="87271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1662912cc9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1662912cc9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[morning/afternoon], I’m Anish Sura. Today I’ll be presenting our predictive maintenance framework for centrifugal pumps. This approach combines statistical analysis, deep learning (autoencoders), and machine learning classification to improve fault detection and early failure warnings — especially where historical fault data is limited.</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 1: Gearbox Failure</a:t>
            </a:r>
          </a:p>
          <a:p>
            <a:pPr marL="158750" indent="0">
              <a:buNone/>
            </a:pPr>
            <a:r>
              <a:rPr lang="en-US" dirty="0"/>
              <a:t>	•A temperature increase, and lubrication drop were observed 8 hours before breakdown</a:t>
            </a:r>
          </a:p>
          <a:p>
            <a:pPr marL="158750" indent="0">
              <a:buNone/>
            </a:pPr>
            <a:r>
              <a:rPr lang="en-US" dirty="0"/>
              <a:t>	•Trend analysis showed a clear correlation between rising heat and decreasing lubrication</a:t>
            </a:r>
          </a:p>
        </p:txBody>
      </p:sp>
      <p:sp>
        <p:nvSpPr>
          <p:cNvPr id="4" name="Slide Number Placeholder 3"/>
          <p:cNvSpPr>
            <a:spLocks noGrp="1"/>
          </p:cNvSpPr>
          <p:nvPr>
            <p:ph type="sldNum" sz="quarter" idx="5"/>
          </p:nvPr>
        </p:nvSpPr>
        <p:spPr/>
        <p:txBody>
          <a:bodyPr/>
          <a:lstStyle/>
          <a:p>
            <a:fld id="{39D60C4E-3872-4D4B-B7C9-24D370CD79C6}" type="slidenum">
              <a:rPr lang="en-US" smtClean="0"/>
              <a:t>11</a:t>
            </a:fld>
            <a:endParaRPr lang="en-US"/>
          </a:p>
        </p:txBody>
      </p:sp>
    </p:spTree>
    <p:extLst>
      <p:ext uri="{BB962C8B-B14F-4D97-AF65-F5344CB8AC3E}">
        <p14:creationId xmlns:p14="http://schemas.microsoft.com/office/powerpoint/2010/main" val="313671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 2: Motor Failure</a:t>
            </a:r>
          </a:p>
          <a:p>
            <a:pPr marL="158750" indent="0">
              <a:buNone/>
            </a:pPr>
            <a:r>
              <a:rPr lang="en-US" dirty="0"/>
              <a:t>	•Both motor temperature and current spiked 8 hours before the machine required maintenance</a:t>
            </a:r>
          </a:p>
          <a:p>
            <a:pPr marL="158750" indent="0">
              <a:buNone/>
            </a:pPr>
            <a:r>
              <a:rPr lang="en-US" dirty="0"/>
              <a:t>	•The predictive model was able to flag this as abnormal well in advance</a:t>
            </a:r>
          </a:p>
        </p:txBody>
      </p:sp>
      <p:sp>
        <p:nvSpPr>
          <p:cNvPr id="4" name="Slide Number Placeholder 3"/>
          <p:cNvSpPr>
            <a:spLocks noGrp="1"/>
          </p:cNvSpPr>
          <p:nvPr>
            <p:ph type="sldNum" sz="quarter" idx="5"/>
          </p:nvPr>
        </p:nvSpPr>
        <p:spPr/>
        <p:txBody>
          <a:bodyPr/>
          <a:lstStyle/>
          <a:p>
            <a:fld id="{39D60C4E-3872-4D4B-B7C9-24D370CD79C6}" type="slidenum">
              <a:rPr lang="en-US" smtClean="0"/>
              <a:t>12</a:t>
            </a:fld>
            <a:endParaRPr lang="en-US"/>
          </a:p>
        </p:txBody>
      </p:sp>
    </p:spTree>
    <p:extLst>
      <p:ext uri="{BB962C8B-B14F-4D97-AF65-F5344CB8AC3E}">
        <p14:creationId xmlns:p14="http://schemas.microsoft.com/office/powerpoint/2010/main" val="2515678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a 4-stage RUL estimation process:</a:t>
            </a:r>
          </a:p>
          <a:p>
            <a:pPr marL="158750" indent="0">
              <a:buNone/>
            </a:pPr>
            <a:r>
              <a:rPr lang="en-US" dirty="0"/>
              <a:t>	1.Start with limited real failure data—only 12 cases, 3 of which had exact failure timestamps</a:t>
            </a:r>
          </a:p>
          <a:p>
            <a:pPr marL="158750" indent="0">
              <a:buNone/>
            </a:pPr>
            <a:r>
              <a:rPr lang="en-US" dirty="0"/>
              <a:t>	2.Use anomaly scores to estimate failure timestamps for all 12</a:t>
            </a:r>
          </a:p>
          <a:p>
            <a:pPr marL="158750" indent="0">
              <a:buNone/>
            </a:pPr>
            <a:r>
              <a:rPr lang="en-US" dirty="0"/>
              <a:t>	3.Train generative models (VAEs/GANs) to create synthetic failure scenarios</a:t>
            </a:r>
          </a:p>
          <a:p>
            <a:pPr marL="158750" indent="0">
              <a:buNone/>
            </a:pPr>
            <a:r>
              <a:rPr lang="en-US" dirty="0"/>
              <a:t>	4.Use the expanded dataset to train a regression model that estimates RUL based on feature trends</a:t>
            </a:r>
          </a:p>
          <a:p>
            <a:endParaRPr lang="en-US" dirty="0"/>
          </a:p>
          <a:p>
            <a:r>
              <a:rPr lang="en-US" dirty="0"/>
              <a:t>This way, we transform scarce real-world data into a rich dataset for more accurate predictions.</a:t>
            </a:r>
          </a:p>
        </p:txBody>
      </p:sp>
      <p:sp>
        <p:nvSpPr>
          <p:cNvPr id="4" name="Slide Number Placeholder 3"/>
          <p:cNvSpPr>
            <a:spLocks noGrp="1"/>
          </p:cNvSpPr>
          <p:nvPr>
            <p:ph type="sldNum" sz="quarter" idx="5"/>
          </p:nvPr>
        </p:nvSpPr>
        <p:spPr/>
        <p:txBody>
          <a:bodyPr/>
          <a:lstStyle/>
          <a:p>
            <a:fld id="{39D60C4E-3872-4D4B-B7C9-24D370CD79C6}" type="slidenum">
              <a:rPr lang="en-US" smtClean="0"/>
              <a:t>13</a:t>
            </a:fld>
            <a:endParaRPr lang="en-US"/>
          </a:p>
        </p:txBody>
      </p:sp>
    </p:spTree>
    <p:extLst>
      <p:ext uri="{BB962C8B-B14F-4D97-AF65-F5344CB8AC3E}">
        <p14:creationId xmlns:p14="http://schemas.microsoft.com/office/powerpoint/2010/main" val="4041944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Autoencoder Model:</a:t>
            </a:r>
          </a:p>
          <a:p>
            <a:pPr marL="158750" indent="0">
              <a:buNone/>
            </a:pPr>
            <a:r>
              <a:rPr lang="en-US" dirty="0"/>
              <a:t>	•Trained only on healthy data</a:t>
            </a:r>
          </a:p>
          <a:p>
            <a:pPr marL="158750" indent="0">
              <a:buNone/>
            </a:pPr>
            <a:r>
              <a:rPr lang="en-US" dirty="0"/>
              <a:t>	•Calculates anomaly scores using reconstruction error</a:t>
            </a:r>
          </a:p>
          <a:p>
            <a:pPr marL="158750" indent="0">
              <a:buNone/>
            </a:pPr>
            <a:r>
              <a:rPr lang="en-US" dirty="0"/>
              <a:t>	•When the anomaly score exceeds a threshold, it flags potential failure</a:t>
            </a:r>
          </a:p>
          <a:p>
            <a:endParaRPr lang="en-US" dirty="0"/>
          </a:p>
          <a:p>
            <a:r>
              <a:rPr lang="en-US" dirty="0"/>
              <a:t>In one case, it identified oil flow and temperature issues 6 hours before the actual failure, proving its effectiveness for early alerts.</a:t>
            </a:r>
          </a:p>
        </p:txBody>
      </p:sp>
      <p:sp>
        <p:nvSpPr>
          <p:cNvPr id="4" name="Slide Number Placeholder 3"/>
          <p:cNvSpPr>
            <a:spLocks noGrp="1"/>
          </p:cNvSpPr>
          <p:nvPr>
            <p:ph type="sldNum" sz="quarter" idx="5"/>
          </p:nvPr>
        </p:nvSpPr>
        <p:spPr/>
        <p:txBody>
          <a:bodyPr/>
          <a:lstStyle/>
          <a:p>
            <a:fld id="{39D60C4E-3872-4D4B-B7C9-24D370CD79C6}" type="slidenum">
              <a:rPr lang="en-US" smtClean="0"/>
              <a:t>14</a:t>
            </a:fld>
            <a:endParaRPr lang="en-US"/>
          </a:p>
        </p:txBody>
      </p:sp>
    </p:spTree>
    <p:extLst>
      <p:ext uri="{BB962C8B-B14F-4D97-AF65-F5344CB8AC3E}">
        <p14:creationId xmlns:p14="http://schemas.microsoft.com/office/powerpoint/2010/main" val="2513042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the system more robust:</a:t>
            </a:r>
          </a:p>
          <a:p>
            <a:pPr marL="158750" indent="0">
              <a:buNone/>
            </a:pPr>
            <a:r>
              <a:rPr lang="en-US" dirty="0"/>
              <a:t>	•We need to integrate additional IoT subsystems for richer data</a:t>
            </a:r>
          </a:p>
          <a:p>
            <a:pPr marL="158750" indent="0">
              <a:buNone/>
            </a:pPr>
            <a:r>
              <a:rPr lang="en-US" dirty="0"/>
              <a:t>	•Implement a digital twin of the equipment for simulation and control</a:t>
            </a:r>
          </a:p>
          <a:p>
            <a:pPr marL="158750" indent="0">
              <a:buNone/>
            </a:pPr>
            <a:r>
              <a:rPr lang="en-US" dirty="0"/>
              <a:t>	•Move model inference to edge servers to reduce latency and improve responsiveness</a:t>
            </a:r>
          </a:p>
          <a:p>
            <a:endParaRPr lang="en-US" dirty="0"/>
          </a:p>
          <a:p>
            <a:r>
              <a:rPr lang="en-US" dirty="0"/>
              <a:t>These steps will make predictive maintenance more precise, faster, and scalable.</a:t>
            </a:r>
          </a:p>
          <a:p>
            <a:endParaRPr lang="en-US" dirty="0"/>
          </a:p>
          <a:p>
            <a:r>
              <a:rPr lang="en-US" dirty="0"/>
              <a:t>In conclusion:</a:t>
            </a:r>
          </a:p>
          <a:p>
            <a:pPr marL="158750" indent="0">
              <a:buNone/>
            </a:pPr>
            <a:r>
              <a:rPr lang="en-US" dirty="0"/>
              <a:t>	•Generative AI enables predictive maintenance even with limited failure data</a:t>
            </a:r>
          </a:p>
          <a:p>
            <a:pPr marL="158750" indent="0">
              <a:buNone/>
            </a:pPr>
            <a:r>
              <a:rPr lang="en-US" dirty="0"/>
              <a:t>	•It creates realistic anomalies to train better detection models</a:t>
            </a:r>
          </a:p>
          <a:p>
            <a:pPr marL="158750" indent="0">
              <a:buNone/>
            </a:pPr>
            <a:r>
              <a:rPr lang="en-US" dirty="0"/>
              <a:t>	•The model successfully detected issues hours before breakdown</a:t>
            </a:r>
          </a:p>
          <a:p>
            <a:pPr marL="158750" indent="0">
              <a:buNone/>
            </a:pPr>
            <a:r>
              <a:rPr lang="en-US" dirty="0"/>
              <a:t>	•It also predicts the Remaining Useful Life (RUL) of machines, helping schedule proactive maintenance</a:t>
            </a:r>
          </a:p>
          <a:p>
            <a:endParaRPr lang="en-US" dirty="0"/>
          </a:p>
          <a:p>
            <a:r>
              <a:rPr lang="en-US" dirty="0"/>
              <a:t>This approach is currently being applied to upstream crude oil transfer pumps, but it is adaptable to any critical equipment with sensor data.</a:t>
            </a:r>
          </a:p>
          <a:p>
            <a:endParaRPr lang="en-US" dirty="0"/>
          </a:p>
          <a:p>
            <a:r>
              <a:rPr lang="en-US" dirty="0"/>
              <a:t>Thank you for your time—I’m happy to answer any questions.</a:t>
            </a:r>
            <a:endParaRPr lang="en-MY" dirty="0"/>
          </a:p>
        </p:txBody>
      </p:sp>
    </p:spTree>
    <p:extLst>
      <p:ext uri="{BB962C8B-B14F-4D97-AF65-F5344CB8AC3E}">
        <p14:creationId xmlns:p14="http://schemas.microsoft.com/office/powerpoint/2010/main" val="390754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a:extLst>
            <a:ext uri="{FF2B5EF4-FFF2-40B4-BE49-F238E27FC236}">
              <a16:creationId xmlns:a16="http://schemas.microsoft.com/office/drawing/2014/main" id="{52328E68-D3A6-6651-FB21-4607ECE7B0C8}"/>
            </a:ext>
          </a:extLst>
        </p:cNvPr>
        <p:cNvGrpSpPr/>
        <p:nvPr/>
      </p:nvGrpSpPr>
      <p:grpSpPr>
        <a:xfrm>
          <a:off x="0" y="0"/>
          <a:ext cx="0" cy="0"/>
          <a:chOff x="0" y="0"/>
          <a:chExt cx="0" cy="0"/>
        </a:xfrm>
      </p:grpSpPr>
      <p:sp>
        <p:nvSpPr>
          <p:cNvPr id="398" name="Google Shape;398;g31662912cc9_0_1461:notes">
            <a:extLst>
              <a:ext uri="{FF2B5EF4-FFF2-40B4-BE49-F238E27FC236}">
                <a16:creationId xmlns:a16="http://schemas.microsoft.com/office/drawing/2014/main" id="{6AE1C1FF-3599-22CD-D594-E83AAD8044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1662912cc9_0_1461:notes">
            <a:extLst>
              <a:ext uri="{FF2B5EF4-FFF2-40B4-BE49-F238E27FC236}">
                <a16:creationId xmlns:a16="http://schemas.microsoft.com/office/drawing/2014/main" id="{DA2A6DAF-440C-AA77-7E66-0F6FE9C58D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critical infrastructure like oil production, equipment failure can be extremely costly—not just in terms of repair, but also due to downtime and safety hazards. Predictive maintenance helps mitigate this by forecasting potential issues before they escalate.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Traditional AI approaches face several limitations here, mainly because:</a:t>
            </a:r>
          </a:p>
          <a:p>
            <a:pPr marL="0" lvl="0" indent="0" algn="l" rtl="0">
              <a:spcBef>
                <a:spcPts val="0"/>
              </a:spcBef>
              <a:spcAft>
                <a:spcPts val="0"/>
              </a:spcAft>
              <a:buNone/>
            </a:pPr>
            <a:r>
              <a:rPr lang="en-US" dirty="0"/>
              <a:t>	•	They rely on historical failure data</a:t>
            </a:r>
          </a:p>
          <a:p>
            <a:pPr marL="0" lvl="0" indent="0" algn="l" rtl="0">
              <a:spcBef>
                <a:spcPts val="0"/>
              </a:spcBef>
              <a:spcAft>
                <a:spcPts val="0"/>
              </a:spcAft>
              <a:buNone/>
            </a:pPr>
            <a:r>
              <a:rPr lang="en-US" dirty="0"/>
              <a:t>	•	Failures in high-value assets are rare, so we lack enough data</a:t>
            </a:r>
          </a:p>
          <a:p>
            <a:pPr marL="0" lvl="0" indent="0" algn="l" rtl="0">
              <a:spcBef>
                <a:spcPts val="0"/>
              </a:spcBef>
              <a:spcAft>
                <a:spcPts val="0"/>
              </a:spcAft>
              <a:buNone/>
            </a:pPr>
            <a:r>
              <a:rPr lang="en-US" dirty="0"/>
              <a:t>	•	Real-time implementation is difficult due to data complexity and variability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approach integrates Generative AI to overcome these limitations by generating realistic failure data, enabling smarter, data-driven maintenance planning.</a:t>
            </a:r>
            <a:endParaRPr dirty="0"/>
          </a:p>
        </p:txBody>
      </p:sp>
    </p:spTree>
    <p:extLst>
      <p:ext uri="{BB962C8B-B14F-4D97-AF65-F5344CB8AC3E}">
        <p14:creationId xmlns:p14="http://schemas.microsoft.com/office/powerpoint/2010/main" val="2670518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1662912cc9_0_1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1662912cc9_0_1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break down the difference:</a:t>
            </a:r>
          </a:p>
          <a:p>
            <a:pPr marL="0" lvl="0" indent="0" algn="l" rtl="0">
              <a:spcBef>
                <a:spcPts val="0"/>
              </a:spcBef>
              <a:spcAft>
                <a:spcPts val="0"/>
              </a:spcAft>
              <a:buNone/>
            </a:pPr>
            <a:r>
              <a:rPr lang="en-US" dirty="0"/>
              <a:t>	•Traditional AI is mostly rule-based or predictive using historical patterns. It works well when there’s plenty of labeled failure data, but that’s rarely the case in industrial setups.</a:t>
            </a:r>
          </a:p>
          <a:p>
            <a:pPr marL="0" lvl="0" indent="0" algn="l" rtl="0">
              <a:spcBef>
                <a:spcPts val="0"/>
              </a:spcBef>
              <a:spcAft>
                <a:spcPts val="0"/>
              </a:spcAft>
              <a:buNone/>
            </a:pPr>
            <a:r>
              <a:rPr lang="en-US" dirty="0"/>
              <a:t>	•Generative AI, on the other hand, learns patterns and creates new, plausible data. It’s not just reactive—it’s creative. This opens the door for anomaly simulation, synthetic training data, and more robust predictive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Think of tools like GitHub Copilot or ChatGPT—they generate text or code from context. We use a similar idea to generate synthetic machine behavior data for training predictive models.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1662912cc9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1662912cc9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several challenges with traditional predictive maintenance (</a:t>
            </a:r>
            <a:r>
              <a:rPr lang="en-US" dirty="0" err="1"/>
              <a:t>PdM</a:t>
            </a:r>
            <a:r>
              <a:rPr lang="en-US" dirty="0"/>
              <a:t>):</a:t>
            </a:r>
          </a:p>
          <a:p>
            <a:pPr marL="0" lvl="0" indent="0" algn="l" rtl="0">
              <a:spcBef>
                <a:spcPts val="0"/>
              </a:spcBef>
              <a:spcAft>
                <a:spcPts val="0"/>
              </a:spcAft>
              <a:buNone/>
            </a:pPr>
            <a:r>
              <a:rPr lang="en-US" dirty="0"/>
              <a:t>	•	It assumes you have past examples of failures, which isn’t always true.</a:t>
            </a:r>
          </a:p>
          <a:p>
            <a:pPr marL="0" lvl="0" indent="0" algn="l" rtl="0">
              <a:spcBef>
                <a:spcPts val="0"/>
              </a:spcBef>
              <a:spcAft>
                <a:spcPts val="0"/>
              </a:spcAft>
              <a:buNone/>
            </a:pPr>
            <a:r>
              <a:rPr lang="en-US" dirty="0"/>
              <a:t>	•	Models trained on rare events tend to be unreliable or overfit.</a:t>
            </a:r>
          </a:p>
          <a:p>
            <a:pPr marL="0" lvl="0" indent="0" algn="l" rtl="0">
              <a:spcBef>
                <a:spcPts val="0"/>
              </a:spcBef>
              <a:spcAft>
                <a:spcPts val="0"/>
              </a:spcAft>
              <a:buNone/>
            </a:pPr>
            <a:r>
              <a:rPr lang="en-US" dirty="0"/>
              <a:t>	•	And real-world systems have complex, nonlinear behaviors that static models can’t handle well.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why predictive maintenance often fails to deliver in real time—especially in upstream oil operations.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Failures are rarely caused by one simple issue. They usually result from complex interactions, like:</a:t>
            </a:r>
          </a:p>
          <a:p>
            <a:pPr marL="158750" indent="0">
              <a:buNone/>
            </a:pPr>
            <a:r>
              <a:rPr lang="en-US" b="0" dirty="0"/>
              <a:t>	•Cavitation</a:t>
            </a:r>
          </a:p>
          <a:p>
            <a:pPr marL="158750" indent="0">
              <a:buNone/>
            </a:pPr>
            <a:r>
              <a:rPr lang="en-US" b="0" dirty="0"/>
              <a:t>	•Pressure pulsations</a:t>
            </a:r>
          </a:p>
          <a:p>
            <a:pPr marL="158750" indent="0">
              <a:buNone/>
            </a:pPr>
            <a:r>
              <a:rPr lang="en-US" b="0" dirty="0"/>
              <a:t>	•Seal or bearing wear</a:t>
            </a:r>
          </a:p>
          <a:p>
            <a:pPr marL="158750" indent="0">
              <a:buNone/>
            </a:pPr>
            <a:r>
              <a:rPr lang="en-US" b="0" dirty="0"/>
              <a:t>	•Operator error</a:t>
            </a:r>
          </a:p>
          <a:p>
            <a:endParaRPr lang="en-US" b="0" dirty="0"/>
          </a:p>
          <a:p>
            <a:r>
              <a:rPr lang="en-US" b="0" dirty="0"/>
              <a:t>These failures often evolve over time, making it critical to monitor the degradation process and identify the ‘point of no return’—the moment preventive action must be taken. That’s exactly what our solution aims to do.</a:t>
            </a:r>
          </a:p>
        </p:txBody>
      </p:sp>
      <p:sp>
        <p:nvSpPr>
          <p:cNvPr id="4" name="Slide Number Placeholder 3"/>
          <p:cNvSpPr>
            <a:spLocks noGrp="1"/>
          </p:cNvSpPr>
          <p:nvPr>
            <p:ph type="sldNum" sz="quarter" idx="5"/>
          </p:nvPr>
        </p:nvSpPr>
        <p:spPr/>
        <p:txBody>
          <a:bodyPr/>
          <a:lstStyle/>
          <a:p>
            <a:fld id="{39D60C4E-3872-4D4B-B7C9-24D370CD79C6}" type="slidenum">
              <a:rPr lang="en-US" smtClean="0"/>
              <a:t>5</a:t>
            </a:fld>
            <a:endParaRPr lang="en-US"/>
          </a:p>
        </p:txBody>
      </p:sp>
    </p:spTree>
    <p:extLst>
      <p:ext uri="{BB962C8B-B14F-4D97-AF65-F5344CB8AC3E}">
        <p14:creationId xmlns:p14="http://schemas.microsoft.com/office/powerpoint/2010/main" val="2993509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focus on Centrifugal Pumps used in upstream crude oil transfer. These pumps are critical for operations, and common failure modes include:</a:t>
            </a:r>
          </a:p>
          <a:p>
            <a:pPr lvl="2"/>
            <a:r>
              <a:rPr lang="en-MY" b="1" dirty="0"/>
              <a:t>Bearing Failure</a:t>
            </a:r>
            <a:r>
              <a:rPr lang="en-MY" dirty="0"/>
              <a:t>: Due to misalignment, poor lubrication, or fatigue. </a:t>
            </a:r>
            <a:r>
              <a:rPr lang="en-MY" b="1" dirty="0"/>
              <a:t>Seal Leakage</a:t>
            </a:r>
            <a:r>
              <a:rPr lang="en-MY" dirty="0"/>
              <a:t>: Caused by dry running, thermal distortion, or improper installation.</a:t>
            </a:r>
          </a:p>
          <a:p>
            <a:pPr lvl="2"/>
            <a:r>
              <a:rPr lang="en-MY" b="1" dirty="0"/>
              <a:t>Shaft Seizure or Breakage</a:t>
            </a:r>
            <a:r>
              <a:rPr lang="en-MY" dirty="0"/>
              <a:t>: Often from overload, misalignment, or fatigue.</a:t>
            </a:r>
          </a:p>
          <a:p>
            <a:pPr lvl="2"/>
            <a:r>
              <a:rPr lang="en-MY" b="1" dirty="0"/>
              <a:t>Vibration &amp; Fatigue</a:t>
            </a:r>
            <a:r>
              <a:rPr lang="en-MY" dirty="0"/>
              <a:t>: Resulting from imbalance, resonance, or structural looseness.</a:t>
            </a:r>
          </a:p>
          <a:p>
            <a:endParaRPr lang="en-US" dirty="0"/>
          </a:p>
          <a:p>
            <a:r>
              <a:rPr lang="en-US" dirty="0"/>
              <a:t>---------------</a:t>
            </a:r>
          </a:p>
          <a:p>
            <a:endParaRPr lang="en-US" dirty="0"/>
          </a:p>
          <a:p>
            <a:r>
              <a:rPr lang="en-US" dirty="0"/>
              <a:t>Application Scope:</a:t>
            </a:r>
          </a:p>
          <a:p>
            <a:endParaRPr lang="en-US" dirty="0"/>
          </a:p>
          <a:p>
            <a:r>
              <a:rPr lang="en-US" dirty="0"/>
              <a:t>We focus on Centrifugal Pumps used in upstream crude oil transfer. These pumps are critical for operations, and common failure modes include:</a:t>
            </a:r>
          </a:p>
          <a:p>
            <a:pPr marL="158750" indent="0">
              <a:buNone/>
            </a:pPr>
            <a:r>
              <a:rPr lang="en-US" dirty="0"/>
              <a:t>	•Mechanical failures like seal, bearing, or gearbox issues</a:t>
            </a:r>
          </a:p>
          <a:p>
            <a:pPr marL="158750" indent="0">
              <a:buNone/>
            </a:pPr>
            <a:r>
              <a:rPr lang="en-US" dirty="0"/>
              <a:t>	•Process failures like recirculation or cavitation</a:t>
            </a:r>
          </a:p>
          <a:p>
            <a:pPr marL="158750" indent="0">
              <a:buNone/>
            </a:pPr>
            <a:r>
              <a:rPr lang="en-US" dirty="0"/>
              <a:t>	•Human-induced errors</a:t>
            </a:r>
          </a:p>
          <a:p>
            <a:endParaRPr lang="en-US" dirty="0"/>
          </a:p>
          <a:p>
            <a:r>
              <a:rPr lang="en-US" dirty="0"/>
              <a:t>Our generative model:</a:t>
            </a:r>
          </a:p>
          <a:p>
            <a:pPr marL="158750" indent="0">
              <a:buNone/>
            </a:pPr>
            <a:r>
              <a:rPr lang="en-US" dirty="0"/>
              <a:t>	•Simulates realistic failure patterns</a:t>
            </a:r>
          </a:p>
          <a:p>
            <a:pPr marL="158750" indent="0">
              <a:buNone/>
            </a:pPr>
            <a:r>
              <a:rPr lang="en-US" dirty="0"/>
              <a:t>	•Trains predictive models</a:t>
            </a:r>
          </a:p>
          <a:p>
            <a:pPr marL="158750" indent="0">
              <a:buNone/>
            </a:pPr>
            <a:r>
              <a:rPr lang="en-US" dirty="0"/>
              <a:t>	•Estimates RUL in advance, giving operators time to respond proactively</a:t>
            </a:r>
            <a:endParaRPr lang="en-MY" dirty="0"/>
          </a:p>
        </p:txBody>
      </p:sp>
    </p:spTree>
    <p:extLst>
      <p:ext uri="{BB962C8B-B14F-4D97-AF65-F5344CB8AC3E}">
        <p14:creationId xmlns:p14="http://schemas.microsoft.com/office/powerpoint/2010/main" val="13384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focus on Centrifugal Pumps used in upstream crude oil transfer. These pumps are critical for operations, and common failure modes include:</a:t>
            </a:r>
          </a:p>
          <a:p>
            <a:pPr marL="158750" indent="0">
              <a:buNone/>
            </a:pPr>
            <a:r>
              <a:rPr lang="en-US" dirty="0"/>
              <a:t>	•Mechanical failures like seal, bearing, or gearbox issues</a:t>
            </a:r>
          </a:p>
          <a:p>
            <a:pPr marL="158750" indent="0">
              <a:buNone/>
            </a:pPr>
            <a:r>
              <a:rPr lang="en-US" dirty="0"/>
              <a:t>	•Process failures like recirculation or cavitation</a:t>
            </a:r>
          </a:p>
          <a:p>
            <a:pPr marL="158750" indent="0">
              <a:buNone/>
            </a:pPr>
            <a:r>
              <a:rPr lang="en-US" dirty="0"/>
              <a:t>	•Human-induced errors</a:t>
            </a:r>
          </a:p>
          <a:p>
            <a:endParaRPr lang="en-US" dirty="0"/>
          </a:p>
          <a:p>
            <a:r>
              <a:rPr lang="en-US" dirty="0"/>
              <a:t>Our generative model:</a:t>
            </a:r>
          </a:p>
          <a:p>
            <a:pPr marL="158750" indent="0">
              <a:buNone/>
            </a:pPr>
            <a:r>
              <a:rPr lang="en-US" dirty="0"/>
              <a:t>	•Simulates realistic failure patterns</a:t>
            </a:r>
          </a:p>
          <a:p>
            <a:pPr marL="158750" indent="0">
              <a:buNone/>
            </a:pPr>
            <a:r>
              <a:rPr lang="en-US" dirty="0"/>
              <a:t>	•Trains predictive models</a:t>
            </a:r>
          </a:p>
          <a:p>
            <a:pPr marL="158750" indent="0">
              <a:buNone/>
            </a:pPr>
            <a:r>
              <a:rPr lang="en-US" dirty="0"/>
              <a:t>	•Estimates RUL in advance, giving operators time to respond proactively</a:t>
            </a:r>
          </a:p>
        </p:txBody>
      </p:sp>
      <p:sp>
        <p:nvSpPr>
          <p:cNvPr id="4" name="Slide Number Placeholder 3"/>
          <p:cNvSpPr>
            <a:spLocks noGrp="1"/>
          </p:cNvSpPr>
          <p:nvPr>
            <p:ph type="sldNum" sz="quarter" idx="5"/>
          </p:nvPr>
        </p:nvSpPr>
        <p:spPr/>
        <p:txBody>
          <a:bodyPr/>
          <a:lstStyle/>
          <a:p>
            <a:fld id="{39D60C4E-3872-4D4B-B7C9-24D370CD79C6}" type="slidenum">
              <a:rPr lang="en-US" smtClean="0"/>
              <a:t>7</a:t>
            </a:fld>
            <a:endParaRPr lang="en-US"/>
          </a:p>
        </p:txBody>
      </p:sp>
    </p:spTree>
    <p:extLst>
      <p:ext uri="{BB962C8B-B14F-4D97-AF65-F5344CB8AC3E}">
        <p14:creationId xmlns:p14="http://schemas.microsoft.com/office/powerpoint/2010/main" val="277509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implementation is broken into four stages:</a:t>
            </a:r>
          </a:p>
          <a:p>
            <a:endParaRPr lang="en-US" dirty="0"/>
          </a:p>
          <a:p>
            <a:r>
              <a:rPr lang="en-US" dirty="0"/>
              <a:t>Stage 1: Data Acquisition</a:t>
            </a:r>
          </a:p>
          <a:p>
            <a:pPr marL="158750" indent="0">
              <a:buNone/>
            </a:pPr>
            <a:r>
              <a:rPr lang="en-US" dirty="0"/>
              <a:t>	•Sensors installed on equipment stream real-time data (vibration, temp, oil flow)</a:t>
            </a:r>
          </a:p>
          <a:p>
            <a:endParaRPr lang="en-US" dirty="0"/>
          </a:p>
          <a:p>
            <a:r>
              <a:rPr lang="en-US" dirty="0"/>
              <a:t>Stage 2: IoT Hub</a:t>
            </a:r>
          </a:p>
          <a:p>
            <a:pPr marL="158750" indent="0">
              <a:buNone/>
            </a:pPr>
            <a:r>
              <a:rPr lang="en-US" dirty="0"/>
              <a:t>	•Data is stored in the cloud using blob storage and transformed into structured formats (JSON)</a:t>
            </a:r>
          </a:p>
          <a:p>
            <a:endParaRPr lang="en-US" dirty="0"/>
          </a:p>
          <a:p>
            <a:r>
              <a:rPr lang="en-US" dirty="0"/>
              <a:t>Stage 3: Model Inferencing</a:t>
            </a:r>
          </a:p>
          <a:p>
            <a:pPr marL="158750" indent="0">
              <a:buNone/>
            </a:pPr>
            <a:r>
              <a:rPr lang="en-US" dirty="0"/>
              <a:t>	•Data is analyzed in Azure Data Bricks</a:t>
            </a:r>
          </a:p>
          <a:p>
            <a:pPr marL="158750" indent="0">
              <a:buNone/>
            </a:pPr>
            <a:r>
              <a:rPr lang="en-US" dirty="0"/>
              <a:t>	•An autoencoder model flags anomalies by learning ‘normal’ behavior and identifying deviations</a:t>
            </a:r>
          </a:p>
          <a:p>
            <a:endParaRPr lang="en-US" dirty="0"/>
          </a:p>
          <a:p>
            <a:r>
              <a:rPr lang="en-US" dirty="0"/>
              <a:t>Stage 4: Dashboard and Alerts</a:t>
            </a:r>
          </a:p>
          <a:p>
            <a:pPr marL="158750" indent="0">
              <a:buNone/>
            </a:pPr>
            <a:r>
              <a:rPr lang="en-US" dirty="0"/>
              <a:t>	•Real-time alerts are sent by email</a:t>
            </a:r>
          </a:p>
          <a:p>
            <a:pPr marL="158750" indent="0">
              <a:buNone/>
            </a:pPr>
            <a:r>
              <a:rPr lang="en-US" dirty="0"/>
              <a:t>	•The dashboard shows:</a:t>
            </a:r>
          </a:p>
          <a:p>
            <a:pPr marL="158750" indent="0">
              <a:buNone/>
            </a:pPr>
            <a:r>
              <a:rPr lang="en-US" dirty="0"/>
              <a:t>		•Anomaly scores</a:t>
            </a:r>
          </a:p>
          <a:p>
            <a:pPr marL="158750" indent="0">
              <a:buNone/>
            </a:pPr>
            <a:r>
              <a:rPr lang="en-US" dirty="0"/>
              <a:t>		•Health indicators</a:t>
            </a:r>
          </a:p>
          <a:p>
            <a:pPr marL="158750" indent="0">
              <a:buNone/>
            </a:pPr>
            <a:r>
              <a:rPr lang="en-US" dirty="0"/>
              <a:t>		•Historical trends</a:t>
            </a:r>
          </a:p>
        </p:txBody>
      </p:sp>
      <p:sp>
        <p:nvSpPr>
          <p:cNvPr id="4" name="Slide Number Placeholder 3"/>
          <p:cNvSpPr>
            <a:spLocks noGrp="1"/>
          </p:cNvSpPr>
          <p:nvPr>
            <p:ph type="sldNum" sz="quarter" idx="5"/>
          </p:nvPr>
        </p:nvSpPr>
        <p:spPr/>
        <p:txBody>
          <a:bodyPr/>
          <a:lstStyle/>
          <a:p>
            <a:fld id="{39D60C4E-3872-4D4B-B7C9-24D370CD79C6}" type="slidenum">
              <a:rPr lang="en-US" smtClean="0"/>
              <a:t>8</a:t>
            </a:fld>
            <a:endParaRPr lang="en-US"/>
          </a:p>
        </p:txBody>
      </p:sp>
    </p:spTree>
    <p:extLst>
      <p:ext uri="{BB962C8B-B14F-4D97-AF65-F5344CB8AC3E}">
        <p14:creationId xmlns:p14="http://schemas.microsoft.com/office/powerpoint/2010/main" val="3699233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 focuses on the development and testing of a framework using GANs and VAEs to model upstream equipment dynamics. It generates synthetic data for training and testing, validated through a case study using real-world data from an offshore oil field.</a:t>
            </a:r>
          </a:p>
          <a:p>
            <a:endParaRPr lang="en-US" dirty="0"/>
          </a:p>
          <a:p>
            <a:r>
              <a:rPr lang="en-US" dirty="0"/>
              <a:t>Original Content:
Machine and equipment in focus:
	Also, applications will be used to develop and test framework that leverages generative adversarial networks (GANs) and variational autoencoders (VAEs) to model the complex and nonlinear dynamics of upstream equipment and generate realistic synthetic data for training and testing purposes. Also to validate the effectiveness of the proposed framework on a case study of an Upstream production system using real-world data from an offshore oil field.</a:t>
            </a:r>
          </a:p>
        </p:txBody>
      </p:sp>
      <p:sp>
        <p:nvSpPr>
          <p:cNvPr id="4" name="Slide Number Placeholder 3"/>
          <p:cNvSpPr>
            <a:spLocks noGrp="1"/>
          </p:cNvSpPr>
          <p:nvPr>
            <p:ph type="sldNum" sz="quarter" idx="5"/>
          </p:nvPr>
        </p:nvSpPr>
        <p:spPr/>
        <p:txBody>
          <a:bodyPr/>
          <a:lstStyle/>
          <a:p>
            <a:fld id="{39D60C4E-3872-4D4B-B7C9-24D370CD79C6}" type="slidenum">
              <a:rPr lang="en-US" smtClean="0"/>
              <a:t>10</a:t>
            </a:fld>
            <a:endParaRPr lang="en-US"/>
          </a:p>
        </p:txBody>
      </p:sp>
    </p:spTree>
    <p:extLst>
      <p:ext uri="{BB962C8B-B14F-4D97-AF65-F5344CB8AC3E}">
        <p14:creationId xmlns:p14="http://schemas.microsoft.com/office/powerpoint/2010/main" val="277509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title slide">
  <p:cSld name="TITLE_1">
    <p:bg>
      <p:bgPr>
        <a:solidFill>
          <a:schemeClr val="dk1"/>
        </a:solidFill>
        <a:effectLst/>
      </p:bgPr>
    </p:bg>
    <p:spTree>
      <p:nvGrpSpPr>
        <p:cNvPr id="1" name="Shape 130"/>
        <p:cNvGrpSpPr/>
        <p:nvPr/>
      </p:nvGrpSpPr>
      <p:grpSpPr>
        <a:xfrm>
          <a:off x="0" y="0"/>
          <a:ext cx="0" cy="0"/>
          <a:chOff x="0" y="0"/>
          <a:chExt cx="0" cy="0"/>
        </a:xfrm>
      </p:grpSpPr>
      <p:sp>
        <p:nvSpPr>
          <p:cNvPr id="131" name="Google Shape;131;p13"/>
          <p:cNvSpPr txBox="1">
            <a:spLocks noGrp="1"/>
          </p:cNvSpPr>
          <p:nvPr>
            <p:ph type="body" idx="1"/>
          </p:nvPr>
        </p:nvSpPr>
        <p:spPr>
          <a:xfrm>
            <a:off x="196951" y="4737750"/>
            <a:ext cx="18603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Char char="●"/>
              <a:defRPr sz="800">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79400">
              <a:spcBef>
                <a:spcPts val="0"/>
              </a:spcBef>
              <a:spcAft>
                <a:spcPts val="0"/>
              </a:spcAft>
              <a:buClr>
                <a:schemeClr val="lt1"/>
              </a:buClr>
              <a:buSzPts val="800"/>
              <a:buChar char="■"/>
              <a:defRPr sz="800">
                <a:solidFill>
                  <a:schemeClr val="lt1"/>
                </a:solidFill>
              </a:defRPr>
            </a:lvl3pPr>
            <a:lvl4pPr marL="1828800" lvl="3" indent="-279400">
              <a:spcBef>
                <a:spcPts val="0"/>
              </a:spcBef>
              <a:spcAft>
                <a:spcPts val="0"/>
              </a:spcAft>
              <a:buClr>
                <a:schemeClr val="lt1"/>
              </a:buClr>
              <a:buSzPts val="800"/>
              <a:buChar char="●"/>
              <a:defRPr sz="800">
                <a:solidFill>
                  <a:schemeClr val="lt1"/>
                </a:solidFill>
              </a:defRPr>
            </a:lvl4pPr>
            <a:lvl5pPr marL="2286000" lvl="4" indent="-279400">
              <a:spcBef>
                <a:spcPts val="0"/>
              </a:spcBef>
              <a:spcAft>
                <a:spcPts val="0"/>
              </a:spcAft>
              <a:buClr>
                <a:schemeClr val="lt1"/>
              </a:buClr>
              <a:buSzPts val="800"/>
              <a:buChar char="○"/>
              <a:defRPr sz="800">
                <a:solidFill>
                  <a:schemeClr val="lt1"/>
                </a:solidFill>
              </a:defRPr>
            </a:lvl5pPr>
            <a:lvl6pPr marL="2743200" lvl="5" indent="-279400">
              <a:spcBef>
                <a:spcPts val="0"/>
              </a:spcBef>
              <a:spcAft>
                <a:spcPts val="0"/>
              </a:spcAft>
              <a:buClr>
                <a:schemeClr val="lt1"/>
              </a:buClr>
              <a:buSzPts val="800"/>
              <a:buChar char="■"/>
              <a:defRPr sz="800">
                <a:solidFill>
                  <a:schemeClr val="lt1"/>
                </a:solidFill>
              </a:defRPr>
            </a:lvl6pPr>
            <a:lvl7pPr marL="3200400" lvl="6" indent="-279400">
              <a:spcBef>
                <a:spcPts val="0"/>
              </a:spcBef>
              <a:spcAft>
                <a:spcPts val="0"/>
              </a:spcAft>
              <a:buClr>
                <a:schemeClr val="lt1"/>
              </a:buClr>
              <a:buSzPts val="800"/>
              <a:buChar char="●"/>
              <a:defRPr sz="800">
                <a:solidFill>
                  <a:schemeClr val="lt1"/>
                </a:solidFill>
              </a:defRPr>
            </a:lvl7pPr>
            <a:lvl8pPr marL="3657600" lvl="7" indent="-279400">
              <a:spcBef>
                <a:spcPts val="0"/>
              </a:spcBef>
              <a:spcAft>
                <a:spcPts val="0"/>
              </a:spcAft>
              <a:buClr>
                <a:schemeClr val="lt1"/>
              </a:buClr>
              <a:buSzPts val="800"/>
              <a:buChar char="○"/>
              <a:defRPr sz="800">
                <a:solidFill>
                  <a:schemeClr val="lt1"/>
                </a:solidFill>
              </a:defRPr>
            </a:lvl8pPr>
            <a:lvl9pPr marL="4114800" lvl="8" indent="-279400">
              <a:spcBef>
                <a:spcPts val="0"/>
              </a:spcBef>
              <a:spcAft>
                <a:spcPts val="0"/>
              </a:spcAft>
              <a:buClr>
                <a:schemeClr val="lt1"/>
              </a:buClr>
              <a:buSzPts val="800"/>
              <a:buChar char="■"/>
              <a:defRPr sz="800">
                <a:solidFill>
                  <a:schemeClr val="lt1"/>
                </a:solidFill>
              </a:defRPr>
            </a:lvl9pPr>
          </a:lstStyle>
          <a:p>
            <a:endParaRPr/>
          </a:p>
        </p:txBody>
      </p:sp>
      <p:sp>
        <p:nvSpPr>
          <p:cNvPr id="132" name="Google Shape;132;p13"/>
          <p:cNvSpPr txBox="1">
            <a:spLocks noGrp="1"/>
          </p:cNvSpPr>
          <p:nvPr>
            <p:ph type="ctrTitle"/>
          </p:nvPr>
        </p:nvSpPr>
        <p:spPr>
          <a:xfrm>
            <a:off x="196950" y="223825"/>
            <a:ext cx="8011800" cy="1877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a:endParaRPr/>
          </a:p>
        </p:txBody>
      </p:sp>
      <p:sp>
        <p:nvSpPr>
          <p:cNvPr id="133" name="Google Shape;133;p13"/>
          <p:cNvSpPr txBox="1">
            <a:spLocks noGrp="1"/>
          </p:cNvSpPr>
          <p:nvPr>
            <p:ph type="subTitle" idx="2"/>
          </p:nvPr>
        </p:nvSpPr>
        <p:spPr>
          <a:xfrm>
            <a:off x="196950" y="2171250"/>
            <a:ext cx="3986700" cy="55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34" name="Google Shape;134;p13"/>
          <p:cNvSpPr>
            <a:spLocks noGrp="1"/>
          </p:cNvSpPr>
          <p:nvPr>
            <p:ph type="pic" idx="3"/>
          </p:nvPr>
        </p:nvSpPr>
        <p:spPr>
          <a:xfrm>
            <a:off x="4437578" y="2171250"/>
            <a:ext cx="4509600" cy="2775600"/>
          </a:xfrm>
          <a:prstGeom prst="round2DiagRect">
            <a:avLst>
              <a:gd name="adj1" fmla="val 16667"/>
              <a:gd name="adj2" fmla="val 0"/>
            </a:avLst>
          </a:prstGeom>
          <a:noFill/>
          <a:ln>
            <a:noFill/>
          </a:ln>
        </p:spPr>
      </p:sp>
      <p:sp>
        <p:nvSpPr>
          <p:cNvPr id="135" name="Google Shape;135;p13"/>
          <p:cNvSpPr txBox="1">
            <a:spLocks noGrp="1"/>
          </p:cNvSpPr>
          <p:nvPr>
            <p:ph type="body" idx="4"/>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lt1"/>
              </a:buClr>
              <a:buSzPts val="800"/>
              <a:buChar char="●"/>
              <a:defRPr sz="800">
                <a:solidFill>
                  <a:schemeClr val="lt1"/>
                </a:solidFill>
              </a:defRPr>
            </a:lvl1pPr>
            <a:lvl2pPr marL="914400" lvl="1" indent="-298450" algn="r">
              <a:spcBef>
                <a:spcPts val="0"/>
              </a:spcBef>
              <a:spcAft>
                <a:spcPts val="0"/>
              </a:spcAft>
              <a:buClr>
                <a:schemeClr val="lt1"/>
              </a:buClr>
              <a:buSzPts val="1100"/>
              <a:buChar char="○"/>
              <a:defRPr>
                <a:solidFill>
                  <a:schemeClr val="lt1"/>
                </a:solidFill>
              </a:defRPr>
            </a:lvl2pPr>
            <a:lvl3pPr marL="1371600" lvl="2" indent="-279400" algn="r">
              <a:spcBef>
                <a:spcPts val="0"/>
              </a:spcBef>
              <a:spcAft>
                <a:spcPts val="0"/>
              </a:spcAft>
              <a:buClr>
                <a:schemeClr val="lt1"/>
              </a:buClr>
              <a:buSzPts val="800"/>
              <a:buChar char="■"/>
              <a:defRPr sz="800">
                <a:solidFill>
                  <a:schemeClr val="lt1"/>
                </a:solidFill>
              </a:defRPr>
            </a:lvl3pPr>
            <a:lvl4pPr marL="1828800" lvl="3" indent="-279400" algn="r">
              <a:spcBef>
                <a:spcPts val="0"/>
              </a:spcBef>
              <a:spcAft>
                <a:spcPts val="0"/>
              </a:spcAft>
              <a:buClr>
                <a:schemeClr val="lt1"/>
              </a:buClr>
              <a:buSzPts val="800"/>
              <a:buChar char="●"/>
              <a:defRPr sz="800">
                <a:solidFill>
                  <a:schemeClr val="lt1"/>
                </a:solidFill>
              </a:defRPr>
            </a:lvl4pPr>
            <a:lvl5pPr marL="2286000" lvl="4" indent="-279400" algn="r">
              <a:spcBef>
                <a:spcPts val="0"/>
              </a:spcBef>
              <a:spcAft>
                <a:spcPts val="0"/>
              </a:spcAft>
              <a:buClr>
                <a:schemeClr val="lt1"/>
              </a:buClr>
              <a:buSzPts val="800"/>
              <a:buChar char="○"/>
              <a:defRPr sz="800">
                <a:solidFill>
                  <a:schemeClr val="lt1"/>
                </a:solidFill>
              </a:defRPr>
            </a:lvl5pPr>
            <a:lvl6pPr marL="2743200" lvl="5" indent="-279400" algn="r">
              <a:spcBef>
                <a:spcPts val="0"/>
              </a:spcBef>
              <a:spcAft>
                <a:spcPts val="0"/>
              </a:spcAft>
              <a:buClr>
                <a:schemeClr val="lt1"/>
              </a:buClr>
              <a:buSzPts val="800"/>
              <a:buChar char="■"/>
              <a:defRPr sz="800">
                <a:solidFill>
                  <a:schemeClr val="lt1"/>
                </a:solidFill>
              </a:defRPr>
            </a:lvl6pPr>
            <a:lvl7pPr marL="3200400" lvl="6" indent="-279400" algn="r">
              <a:spcBef>
                <a:spcPts val="0"/>
              </a:spcBef>
              <a:spcAft>
                <a:spcPts val="0"/>
              </a:spcAft>
              <a:buClr>
                <a:schemeClr val="lt1"/>
              </a:buClr>
              <a:buSzPts val="800"/>
              <a:buChar char="●"/>
              <a:defRPr sz="800">
                <a:solidFill>
                  <a:schemeClr val="lt1"/>
                </a:solidFill>
              </a:defRPr>
            </a:lvl7pPr>
            <a:lvl8pPr marL="3657600" lvl="7" indent="-279400" algn="r">
              <a:spcBef>
                <a:spcPts val="0"/>
              </a:spcBef>
              <a:spcAft>
                <a:spcPts val="0"/>
              </a:spcAft>
              <a:buClr>
                <a:schemeClr val="lt1"/>
              </a:buClr>
              <a:buSzPts val="800"/>
              <a:buChar char="○"/>
              <a:defRPr sz="800">
                <a:solidFill>
                  <a:schemeClr val="lt1"/>
                </a:solidFill>
              </a:defRPr>
            </a:lvl8pPr>
            <a:lvl9pPr marL="4114800" lvl="8" indent="-279400" algn="r">
              <a:spcBef>
                <a:spcPts val="0"/>
              </a:spcBef>
              <a:spcAft>
                <a:spcPts val="0"/>
              </a:spcAft>
              <a:buClr>
                <a:schemeClr val="lt1"/>
              </a:buClr>
              <a:buSzPts val="800"/>
              <a:buChar char="■"/>
              <a:defRPr sz="8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p:cSld name="TITLE_2">
    <p:bg>
      <p:bgPr>
        <a:solidFill>
          <a:schemeClr val="dk1"/>
        </a:solidFill>
        <a:effectLst/>
      </p:bgPr>
    </p:bg>
    <p:spTree>
      <p:nvGrpSpPr>
        <p:cNvPr id="1" name="Shape 136"/>
        <p:cNvGrpSpPr/>
        <p:nvPr/>
      </p:nvGrpSpPr>
      <p:grpSpPr>
        <a:xfrm>
          <a:off x="0" y="0"/>
          <a:ext cx="0" cy="0"/>
          <a:chOff x="0" y="0"/>
          <a:chExt cx="0" cy="0"/>
        </a:xfrm>
      </p:grpSpPr>
      <p:sp>
        <p:nvSpPr>
          <p:cNvPr id="137" name="Google Shape;137;p14"/>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138" name="Google Shape;138;p14"/>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a:endParaRPr/>
          </a:p>
        </p:txBody>
      </p:sp>
      <p:cxnSp>
        <p:nvCxnSpPr>
          <p:cNvPr id="139" name="Google Shape;139;p1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40" name="Google Shape;140;p14"/>
          <p:cNvSpPr>
            <a:spLocks noGrp="1"/>
          </p:cNvSpPr>
          <p:nvPr>
            <p:ph type="pic" idx="3"/>
          </p:nvPr>
        </p:nvSpPr>
        <p:spPr>
          <a:xfrm>
            <a:off x="5039775" y="196800"/>
            <a:ext cx="3905400" cy="4749900"/>
          </a:xfrm>
          <a:prstGeom prst="roundRect">
            <a:avLst>
              <a:gd name="adj" fmla="val 2053"/>
            </a:avLst>
          </a:prstGeom>
          <a:noFill/>
          <a:ln>
            <a:noFill/>
          </a:ln>
        </p:spPr>
      </p:sp>
      <p:sp>
        <p:nvSpPr>
          <p:cNvPr id="141" name="Google Shape;141;p1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143" name="Google Shape;143;p14"/>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144"/>
        <p:cNvGrpSpPr/>
        <p:nvPr/>
      </p:nvGrpSpPr>
      <p:grpSpPr>
        <a:xfrm>
          <a:off x="0" y="0"/>
          <a:ext cx="0" cy="0"/>
          <a:chOff x="0" y="0"/>
          <a:chExt cx="0" cy="0"/>
        </a:xfrm>
      </p:grpSpPr>
      <p:sp>
        <p:nvSpPr>
          <p:cNvPr id="145" name="Google Shape;14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15"/>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147" name="Google Shape;147;p15"/>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148" name="Google Shape;148;p1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49" name="Google Shape;149;p15"/>
          <p:cNvSpPr>
            <a:spLocks noGrp="1"/>
          </p:cNvSpPr>
          <p:nvPr>
            <p:ph type="pic" idx="3"/>
          </p:nvPr>
        </p:nvSpPr>
        <p:spPr>
          <a:xfrm>
            <a:off x="5039775" y="196800"/>
            <a:ext cx="3905400" cy="4749900"/>
          </a:xfrm>
          <a:prstGeom prst="roundRect">
            <a:avLst>
              <a:gd name="adj" fmla="val 2053"/>
            </a:avLst>
          </a:prstGeom>
          <a:noFill/>
          <a:ln>
            <a:noFill/>
          </a:ln>
        </p:spPr>
      </p:sp>
      <p:sp>
        <p:nvSpPr>
          <p:cNvPr id="150" name="Google Shape;150;p1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1" name="Google Shape;151;p15"/>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152" name="Google Shape;152;p1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ision / Mission">
  <p:cSld name="SECTION_HEADER_1">
    <p:bg>
      <p:bgPr>
        <a:solidFill>
          <a:schemeClr val="lt1"/>
        </a:solidFill>
        <a:effectLst/>
      </p:bgPr>
    </p:bg>
    <p:spTree>
      <p:nvGrpSpPr>
        <p:cNvPr id="1" name="Shape 153"/>
        <p:cNvGrpSpPr/>
        <p:nvPr/>
      </p:nvGrpSpPr>
      <p:grpSpPr>
        <a:xfrm>
          <a:off x="0" y="0"/>
          <a:ext cx="0" cy="0"/>
          <a:chOff x="0" y="0"/>
          <a:chExt cx="0" cy="0"/>
        </a:xfrm>
      </p:grpSpPr>
      <p:sp>
        <p:nvSpPr>
          <p:cNvPr id="154" name="Google Shape;154;p16"/>
          <p:cNvSpPr>
            <a:spLocks noGrp="1"/>
          </p:cNvSpPr>
          <p:nvPr>
            <p:ph type="pic" idx="2"/>
          </p:nvPr>
        </p:nvSpPr>
        <p:spPr>
          <a:xfrm>
            <a:off x="5039775" y="203250"/>
            <a:ext cx="3905400" cy="2298600"/>
          </a:xfrm>
          <a:prstGeom prst="roundRect">
            <a:avLst>
              <a:gd name="adj" fmla="val 2053"/>
            </a:avLst>
          </a:prstGeom>
          <a:noFill/>
          <a:ln>
            <a:noFill/>
          </a:ln>
        </p:spPr>
      </p:sp>
      <p:cxnSp>
        <p:nvCxnSpPr>
          <p:cNvPr id="155" name="Google Shape;155;p16"/>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56" name="Google Shape;156;p16"/>
          <p:cNvSpPr txBox="1">
            <a:spLocks noGrp="1"/>
          </p:cNvSpPr>
          <p:nvPr>
            <p:ph type="body" idx="1"/>
          </p:nvPr>
        </p:nvSpPr>
        <p:spPr>
          <a:xfrm>
            <a:off x="452575" y="1853525"/>
            <a:ext cx="2965500" cy="2440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dk2"/>
              </a:buClr>
              <a:buSzPts val="1300"/>
              <a:buChar char="●"/>
              <a:defRPr/>
            </a:lvl1pPr>
            <a:lvl2pPr marL="914400" lvl="1" indent="-298450">
              <a:spcBef>
                <a:spcPts val="0"/>
              </a:spcBef>
              <a:spcAft>
                <a:spcPts val="0"/>
              </a:spcAft>
              <a:buClr>
                <a:schemeClr val="dk2"/>
              </a:buClr>
              <a:buSzPts val="1100"/>
              <a:buChar char="○"/>
              <a:defRPr/>
            </a:lvl2pPr>
            <a:lvl3pPr marL="1371600" lvl="2" indent="-298450">
              <a:spcBef>
                <a:spcPts val="0"/>
              </a:spcBef>
              <a:spcAft>
                <a:spcPts val="0"/>
              </a:spcAft>
              <a:buClr>
                <a:schemeClr val="dk2"/>
              </a:buClr>
              <a:buSzPts val="1100"/>
              <a:buChar char="■"/>
              <a:defRPr/>
            </a:lvl3pPr>
            <a:lvl4pPr marL="1828800" lvl="3" indent="-298450">
              <a:spcBef>
                <a:spcPts val="0"/>
              </a:spcBef>
              <a:spcAft>
                <a:spcPts val="0"/>
              </a:spcAft>
              <a:buClr>
                <a:schemeClr val="dk2"/>
              </a:buClr>
              <a:buSzPts val="1100"/>
              <a:buChar char="●"/>
              <a:defRPr/>
            </a:lvl4pPr>
            <a:lvl5pPr marL="2286000" lvl="4" indent="-298450">
              <a:spcBef>
                <a:spcPts val="0"/>
              </a:spcBef>
              <a:spcAft>
                <a:spcPts val="0"/>
              </a:spcAft>
              <a:buClr>
                <a:schemeClr val="dk2"/>
              </a:buClr>
              <a:buSzPts val="1100"/>
              <a:buChar char="○"/>
              <a:defRPr/>
            </a:lvl5pPr>
            <a:lvl6pPr marL="2743200" lvl="5" indent="-298450">
              <a:spcBef>
                <a:spcPts val="0"/>
              </a:spcBef>
              <a:spcAft>
                <a:spcPts val="0"/>
              </a:spcAft>
              <a:buClr>
                <a:schemeClr val="dk2"/>
              </a:buClr>
              <a:buSzPts val="1100"/>
              <a:buChar char="■"/>
              <a:defRPr/>
            </a:lvl6pPr>
            <a:lvl7pPr marL="3200400" lvl="6" indent="-298450">
              <a:spcBef>
                <a:spcPts val="0"/>
              </a:spcBef>
              <a:spcAft>
                <a:spcPts val="0"/>
              </a:spcAft>
              <a:buClr>
                <a:schemeClr val="dk2"/>
              </a:buClr>
              <a:buSzPts val="1100"/>
              <a:buChar char="●"/>
              <a:defRPr/>
            </a:lvl7pPr>
            <a:lvl8pPr marL="3657600" lvl="7" indent="-298450">
              <a:spcBef>
                <a:spcPts val="0"/>
              </a:spcBef>
              <a:spcAft>
                <a:spcPts val="0"/>
              </a:spcAft>
              <a:buClr>
                <a:schemeClr val="dk2"/>
              </a:buClr>
              <a:buSzPts val="1100"/>
              <a:buChar char="○"/>
              <a:defRPr/>
            </a:lvl8pPr>
            <a:lvl9pPr marL="4114800" lvl="8" indent="-298450">
              <a:spcBef>
                <a:spcPts val="0"/>
              </a:spcBef>
              <a:spcAft>
                <a:spcPts val="0"/>
              </a:spcAft>
              <a:buClr>
                <a:schemeClr val="dk2"/>
              </a:buClr>
              <a:buSzPts val="1100"/>
              <a:buChar char="■"/>
              <a:defRPr/>
            </a:lvl9pPr>
          </a:lstStyle>
          <a:p>
            <a:endParaRPr/>
          </a:p>
        </p:txBody>
      </p:sp>
      <p:sp>
        <p:nvSpPr>
          <p:cNvPr id="157" name="Google Shape;157;p16"/>
          <p:cNvSpPr>
            <a:spLocks noGrp="1"/>
          </p:cNvSpPr>
          <p:nvPr>
            <p:ph type="pic" idx="3"/>
          </p:nvPr>
        </p:nvSpPr>
        <p:spPr>
          <a:xfrm>
            <a:off x="5039775" y="2624675"/>
            <a:ext cx="3905400" cy="2298600"/>
          </a:xfrm>
          <a:prstGeom prst="roundRect">
            <a:avLst>
              <a:gd name="adj" fmla="val 2053"/>
            </a:avLst>
          </a:prstGeom>
          <a:noFill/>
          <a:ln>
            <a:noFill/>
          </a:ln>
        </p:spPr>
      </p:sp>
      <p:sp>
        <p:nvSpPr>
          <p:cNvPr id="158" name="Google Shape;158;p16"/>
          <p:cNvSpPr txBox="1">
            <a:spLocks noGrp="1"/>
          </p:cNvSpPr>
          <p:nvPr>
            <p:ph type="title"/>
          </p:nvPr>
        </p:nvSpPr>
        <p:spPr>
          <a:xfrm>
            <a:off x="452575" y="596800"/>
            <a:ext cx="4263600" cy="13392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159" name="Google Shape;159;p16"/>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6"/>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1" name="Google Shape;161;p16"/>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ject Timeline">
  <p:cSld name="TITLE_ONLY_1">
    <p:bg>
      <p:bgPr>
        <a:solidFill>
          <a:schemeClr val="lt1"/>
        </a:solidFill>
        <a:effectLst/>
      </p:bgPr>
    </p:bg>
    <p:spTree>
      <p:nvGrpSpPr>
        <p:cNvPr id="1" name="Shape 162"/>
        <p:cNvGrpSpPr/>
        <p:nvPr/>
      </p:nvGrpSpPr>
      <p:grpSpPr>
        <a:xfrm>
          <a:off x="0" y="0"/>
          <a:ext cx="0" cy="0"/>
          <a:chOff x="0" y="0"/>
          <a:chExt cx="0" cy="0"/>
        </a:xfrm>
      </p:grpSpPr>
      <p:sp>
        <p:nvSpPr>
          <p:cNvPr id="163" name="Google Shape;16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64" name="Google Shape;164;p17"/>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17"/>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166" name="Google Shape;166;p17"/>
          <p:cNvSpPr txBox="1">
            <a:spLocks noGrp="1"/>
          </p:cNvSpPr>
          <p:nvPr>
            <p:ph type="body" idx="1"/>
          </p:nvPr>
        </p:nvSpPr>
        <p:spPr>
          <a:xfrm>
            <a:off x="589475" y="2780825"/>
            <a:ext cx="1641300" cy="17190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67" name="Google Shape;167;p17"/>
          <p:cNvSpPr txBox="1">
            <a:spLocks noGrp="1"/>
          </p:cNvSpPr>
          <p:nvPr>
            <p:ph type="body" idx="2"/>
          </p:nvPr>
        </p:nvSpPr>
        <p:spPr>
          <a:xfrm>
            <a:off x="2601850" y="2780825"/>
            <a:ext cx="1641300" cy="17190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68" name="Google Shape;168;p17"/>
          <p:cNvSpPr txBox="1">
            <a:spLocks noGrp="1"/>
          </p:cNvSpPr>
          <p:nvPr>
            <p:ph type="body" idx="3"/>
          </p:nvPr>
        </p:nvSpPr>
        <p:spPr>
          <a:xfrm>
            <a:off x="4601450" y="2780825"/>
            <a:ext cx="1641300" cy="17190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69" name="Google Shape;169;p17"/>
          <p:cNvSpPr txBox="1">
            <a:spLocks noGrp="1"/>
          </p:cNvSpPr>
          <p:nvPr>
            <p:ph type="body" idx="4"/>
          </p:nvPr>
        </p:nvSpPr>
        <p:spPr>
          <a:xfrm>
            <a:off x="6602800" y="2780825"/>
            <a:ext cx="1641300" cy="17190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70" name="Google Shape;170;p17"/>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71" name="Google Shape;171;p17"/>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72" name="Google Shape;172;p17"/>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etitive Advantage">
  <p:cSld name="ONE_COLUMN_TEXT_1">
    <p:bg>
      <p:bgPr>
        <a:solidFill>
          <a:schemeClr val="lt1"/>
        </a:solidFill>
        <a:effectLst/>
      </p:bgPr>
    </p:bg>
    <p:spTree>
      <p:nvGrpSpPr>
        <p:cNvPr id="1" name="Shape 173"/>
        <p:cNvGrpSpPr/>
        <p:nvPr/>
      </p:nvGrpSpPr>
      <p:grpSpPr>
        <a:xfrm>
          <a:off x="0" y="0"/>
          <a:ext cx="0" cy="0"/>
          <a:chOff x="0" y="0"/>
          <a:chExt cx="0" cy="0"/>
        </a:xfrm>
      </p:grpSpPr>
      <p:sp>
        <p:nvSpPr>
          <p:cNvPr id="174" name="Google Shape;1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75" name="Google Shape;175;p1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76" name="Google Shape;176;p18"/>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77" name="Google Shape;177;p18"/>
          <p:cNvSpPr>
            <a:spLocks noGrp="1"/>
          </p:cNvSpPr>
          <p:nvPr>
            <p:ph type="pic" idx="2"/>
          </p:nvPr>
        </p:nvSpPr>
        <p:spPr>
          <a:xfrm>
            <a:off x="5039775" y="196800"/>
            <a:ext cx="3905400" cy="4749900"/>
          </a:xfrm>
          <a:prstGeom prst="roundRect">
            <a:avLst>
              <a:gd name="adj" fmla="val 2053"/>
            </a:avLst>
          </a:prstGeom>
          <a:noFill/>
          <a:ln>
            <a:noFill/>
          </a:ln>
        </p:spPr>
      </p:sp>
      <p:sp>
        <p:nvSpPr>
          <p:cNvPr id="178" name="Google Shape;178;p18"/>
          <p:cNvSpPr txBox="1">
            <a:spLocks noGrp="1"/>
          </p:cNvSpPr>
          <p:nvPr>
            <p:ph type="body" idx="1"/>
          </p:nvPr>
        </p:nvSpPr>
        <p:spPr>
          <a:xfrm>
            <a:off x="452575" y="1966775"/>
            <a:ext cx="3212700" cy="2080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79" name="Google Shape;179;p1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80" name="Google Shape;180;p1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81" name="Google Shape;181;p1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Graph">
  <p:cSld name="CAPTION_ONLY_1">
    <p:bg>
      <p:bgPr>
        <a:solidFill>
          <a:schemeClr val="lt1"/>
        </a:solidFill>
        <a:effectLst/>
      </p:bgPr>
    </p:bg>
    <p:spTree>
      <p:nvGrpSpPr>
        <p:cNvPr id="1" name="Shape 182"/>
        <p:cNvGrpSpPr/>
        <p:nvPr/>
      </p:nvGrpSpPr>
      <p:grpSpPr>
        <a:xfrm>
          <a:off x="0" y="0"/>
          <a:ext cx="0" cy="0"/>
          <a:chOff x="0" y="0"/>
          <a:chExt cx="0" cy="0"/>
        </a:xfrm>
      </p:grpSpPr>
      <p:cxnSp>
        <p:nvCxnSpPr>
          <p:cNvPr id="183" name="Google Shape;183;p19"/>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84" name="Google Shape;184;p19"/>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85" name="Google Shape;185;p19"/>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86" name="Google Shape;186;p19"/>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87" name="Google Shape;187;p19"/>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accent2"/>
                </a:solidFill>
                <a:latin typeface="Inter Light"/>
                <a:ea typeface="Inter Light"/>
                <a:cs typeface="Inter Light"/>
                <a:sym typeface="Inter Light"/>
              </a:defRPr>
            </a:lvl1pPr>
            <a:lvl2pPr lvl="1" algn="ctr">
              <a:buNone/>
              <a:defRPr sz="800">
                <a:solidFill>
                  <a:schemeClr val="accent2"/>
                </a:solidFill>
                <a:latin typeface="Inter Light"/>
                <a:ea typeface="Inter Light"/>
                <a:cs typeface="Inter Light"/>
                <a:sym typeface="Inter Light"/>
              </a:defRPr>
            </a:lvl2pPr>
            <a:lvl3pPr lvl="2" algn="ctr">
              <a:buNone/>
              <a:defRPr sz="800">
                <a:solidFill>
                  <a:schemeClr val="accent2"/>
                </a:solidFill>
                <a:latin typeface="Inter Light"/>
                <a:ea typeface="Inter Light"/>
                <a:cs typeface="Inter Light"/>
                <a:sym typeface="Inter Light"/>
              </a:defRPr>
            </a:lvl3pPr>
            <a:lvl4pPr lvl="3" algn="ctr">
              <a:buNone/>
              <a:defRPr sz="800">
                <a:solidFill>
                  <a:schemeClr val="accent2"/>
                </a:solidFill>
                <a:latin typeface="Inter Light"/>
                <a:ea typeface="Inter Light"/>
                <a:cs typeface="Inter Light"/>
                <a:sym typeface="Inter Light"/>
              </a:defRPr>
            </a:lvl4pPr>
            <a:lvl5pPr lvl="4" algn="ctr">
              <a:buNone/>
              <a:defRPr sz="800">
                <a:solidFill>
                  <a:schemeClr val="accent2"/>
                </a:solidFill>
                <a:latin typeface="Inter Light"/>
                <a:ea typeface="Inter Light"/>
                <a:cs typeface="Inter Light"/>
                <a:sym typeface="Inter Light"/>
              </a:defRPr>
            </a:lvl5pPr>
            <a:lvl6pPr lvl="5" algn="ctr">
              <a:buNone/>
              <a:defRPr sz="800">
                <a:solidFill>
                  <a:schemeClr val="accent2"/>
                </a:solidFill>
                <a:latin typeface="Inter Light"/>
                <a:ea typeface="Inter Light"/>
                <a:cs typeface="Inter Light"/>
                <a:sym typeface="Inter Light"/>
              </a:defRPr>
            </a:lvl6pPr>
            <a:lvl7pPr lvl="6" algn="ctr">
              <a:buNone/>
              <a:defRPr sz="800">
                <a:solidFill>
                  <a:schemeClr val="accent2"/>
                </a:solidFill>
                <a:latin typeface="Inter Light"/>
                <a:ea typeface="Inter Light"/>
                <a:cs typeface="Inter Light"/>
                <a:sym typeface="Inter Light"/>
              </a:defRPr>
            </a:lvl7pPr>
            <a:lvl8pPr lvl="7" algn="ctr">
              <a:buNone/>
              <a:defRPr sz="800">
                <a:solidFill>
                  <a:schemeClr val="accent2"/>
                </a:solidFill>
                <a:latin typeface="Inter Light"/>
                <a:ea typeface="Inter Light"/>
                <a:cs typeface="Inter Light"/>
                <a:sym typeface="Inter Light"/>
              </a:defRPr>
            </a:lvl8pPr>
            <a:lvl9pPr lvl="8" algn="ctr">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88" name="Google Shape;188;p19"/>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o-to-Market Strategy">
  <p:cSld name="BLANK_1">
    <p:bg>
      <p:bgPr>
        <a:solidFill>
          <a:schemeClr val="dk1"/>
        </a:solidFill>
        <a:effectLst/>
      </p:bgPr>
    </p:bg>
    <p:spTree>
      <p:nvGrpSpPr>
        <p:cNvPr id="1" name="Shape 189"/>
        <p:cNvGrpSpPr/>
        <p:nvPr/>
      </p:nvGrpSpPr>
      <p:grpSpPr>
        <a:xfrm>
          <a:off x="0" y="0"/>
          <a:ext cx="0" cy="0"/>
          <a:chOff x="0" y="0"/>
          <a:chExt cx="0" cy="0"/>
        </a:xfrm>
      </p:grpSpPr>
      <p:sp>
        <p:nvSpPr>
          <p:cNvPr id="190" name="Google Shape;190;p20"/>
          <p:cNvSpPr>
            <a:spLocks noGrp="1"/>
          </p:cNvSpPr>
          <p:nvPr>
            <p:ph type="pic" idx="2"/>
          </p:nvPr>
        </p:nvSpPr>
        <p:spPr>
          <a:xfrm>
            <a:off x="6445900" y="626975"/>
            <a:ext cx="1932900" cy="2070000"/>
          </a:xfrm>
          <a:prstGeom prst="roundRect">
            <a:avLst>
              <a:gd name="adj" fmla="val 5387"/>
            </a:avLst>
          </a:prstGeom>
          <a:noFill/>
          <a:ln>
            <a:noFill/>
          </a:ln>
        </p:spPr>
      </p:sp>
      <p:sp>
        <p:nvSpPr>
          <p:cNvPr id="191" name="Google Shape;191;p20"/>
          <p:cNvSpPr>
            <a:spLocks noGrp="1"/>
          </p:cNvSpPr>
          <p:nvPr>
            <p:ph type="pic" idx="3"/>
          </p:nvPr>
        </p:nvSpPr>
        <p:spPr>
          <a:xfrm>
            <a:off x="4210025" y="626975"/>
            <a:ext cx="1932900" cy="2070000"/>
          </a:xfrm>
          <a:prstGeom prst="roundRect">
            <a:avLst>
              <a:gd name="adj" fmla="val 5387"/>
            </a:avLst>
          </a:prstGeom>
          <a:noFill/>
          <a:ln>
            <a:noFill/>
          </a:ln>
        </p:spPr>
      </p:sp>
      <p:cxnSp>
        <p:nvCxnSpPr>
          <p:cNvPr id="192" name="Google Shape;192;p20"/>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93" name="Google Shape;193;p20"/>
          <p:cNvSpPr txBox="1">
            <a:spLocks noGrp="1"/>
          </p:cNvSpPr>
          <p:nvPr>
            <p:ph type="title"/>
          </p:nvPr>
        </p:nvSpPr>
        <p:spPr>
          <a:xfrm>
            <a:off x="450850" y="596800"/>
            <a:ext cx="4083000" cy="18288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94" name="Google Shape;194;p20"/>
          <p:cNvSpPr txBox="1">
            <a:spLocks noGrp="1"/>
          </p:cNvSpPr>
          <p:nvPr>
            <p:ph type="subTitle" idx="1"/>
          </p:nvPr>
        </p:nvSpPr>
        <p:spPr>
          <a:xfrm>
            <a:off x="4210025" y="2802675"/>
            <a:ext cx="1906800" cy="772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95" name="Google Shape;195;p20"/>
          <p:cNvSpPr txBox="1">
            <a:spLocks noGrp="1"/>
          </p:cNvSpPr>
          <p:nvPr>
            <p:ph type="body" idx="4"/>
          </p:nvPr>
        </p:nvSpPr>
        <p:spPr>
          <a:xfrm>
            <a:off x="4210025" y="3441550"/>
            <a:ext cx="1607400" cy="1068600"/>
          </a:xfrm>
          <a:prstGeom prst="rect">
            <a:avLst/>
          </a:prstGeom>
        </p:spPr>
        <p:txBody>
          <a:bodyPr spcFirstLastPara="1" wrap="square" lIns="91425" tIns="91425" rIns="91425" bIns="91425" anchor="t" anchorCtr="0">
            <a:norm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96" name="Google Shape;196;p20"/>
          <p:cNvSpPr txBox="1">
            <a:spLocks noGrp="1"/>
          </p:cNvSpPr>
          <p:nvPr>
            <p:ph type="subTitle" idx="5"/>
          </p:nvPr>
        </p:nvSpPr>
        <p:spPr>
          <a:xfrm>
            <a:off x="6458950" y="2802675"/>
            <a:ext cx="1906800" cy="772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97" name="Google Shape;197;p20"/>
          <p:cNvSpPr txBox="1">
            <a:spLocks noGrp="1"/>
          </p:cNvSpPr>
          <p:nvPr>
            <p:ph type="body" idx="6"/>
          </p:nvPr>
        </p:nvSpPr>
        <p:spPr>
          <a:xfrm>
            <a:off x="6458950" y="3441550"/>
            <a:ext cx="1607400" cy="1068600"/>
          </a:xfrm>
          <a:prstGeom prst="rect">
            <a:avLst/>
          </a:prstGeom>
        </p:spPr>
        <p:txBody>
          <a:bodyPr spcFirstLastPara="1" wrap="square" lIns="91425" tIns="91425" rIns="91425" bIns="91425" anchor="t" anchorCtr="0">
            <a:norm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98" name="Google Shape;198;p20"/>
          <p:cNvSpPr txBox="1">
            <a:spLocks noGrp="1"/>
          </p:cNvSpPr>
          <p:nvPr>
            <p:ph type="body" idx="7"/>
          </p:nvPr>
        </p:nvSpPr>
        <p:spPr>
          <a:xfrm>
            <a:off x="450850" y="2399275"/>
            <a:ext cx="3048000" cy="211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lt1"/>
              </a:buClr>
              <a:buSzPts val="1200"/>
              <a:buFont typeface="Inter"/>
              <a:buChar char="●"/>
              <a:defRPr>
                <a:solidFill>
                  <a:schemeClr val="lt1"/>
                </a:solidFill>
              </a:defRPr>
            </a:lvl1pPr>
            <a:lvl2pPr marL="914400" lvl="1" indent="-304800">
              <a:spcBef>
                <a:spcPts val="0"/>
              </a:spcBef>
              <a:spcAft>
                <a:spcPts val="0"/>
              </a:spcAft>
              <a:buClr>
                <a:schemeClr val="lt1"/>
              </a:buClr>
              <a:buSzPts val="1200"/>
              <a:buFont typeface="Inter"/>
              <a:buChar char="○"/>
              <a:defRPr>
                <a:solidFill>
                  <a:schemeClr val="lt1"/>
                </a:solidFill>
              </a:defRPr>
            </a:lvl2pPr>
            <a:lvl3pPr marL="1371600" lvl="2" indent="-304800">
              <a:spcBef>
                <a:spcPts val="0"/>
              </a:spcBef>
              <a:spcAft>
                <a:spcPts val="0"/>
              </a:spcAft>
              <a:buClr>
                <a:schemeClr val="lt1"/>
              </a:buClr>
              <a:buSzPts val="1200"/>
              <a:buFont typeface="Inter"/>
              <a:buChar char="■"/>
              <a:defRPr>
                <a:solidFill>
                  <a:schemeClr val="lt1"/>
                </a:solidFill>
              </a:defRPr>
            </a:lvl3pPr>
            <a:lvl4pPr marL="1828800" lvl="3" indent="-304800">
              <a:spcBef>
                <a:spcPts val="0"/>
              </a:spcBef>
              <a:spcAft>
                <a:spcPts val="0"/>
              </a:spcAft>
              <a:buClr>
                <a:schemeClr val="lt1"/>
              </a:buClr>
              <a:buSzPts val="1200"/>
              <a:buFont typeface="Inter"/>
              <a:buChar char="●"/>
              <a:defRPr>
                <a:solidFill>
                  <a:schemeClr val="lt1"/>
                </a:solidFill>
              </a:defRPr>
            </a:lvl4pPr>
            <a:lvl5pPr marL="2286000" lvl="4" indent="-304800">
              <a:spcBef>
                <a:spcPts val="0"/>
              </a:spcBef>
              <a:spcAft>
                <a:spcPts val="0"/>
              </a:spcAft>
              <a:buClr>
                <a:schemeClr val="lt1"/>
              </a:buClr>
              <a:buSzPts val="1200"/>
              <a:buFont typeface="Inter"/>
              <a:buChar char="○"/>
              <a:defRPr>
                <a:solidFill>
                  <a:schemeClr val="lt1"/>
                </a:solidFill>
              </a:defRPr>
            </a:lvl5pPr>
            <a:lvl6pPr marL="2743200" lvl="5" indent="-304800">
              <a:spcBef>
                <a:spcPts val="0"/>
              </a:spcBef>
              <a:spcAft>
                <a:spcPts val="0"/>
              </a:spcAft>
              <a:buClr>
                <a:schemeClr val="lt1"/>
              </a:buClr>
              <a:buSzPts val="1200"/>
              <a:buFont typeface="Inter"/>
              <a:buChar char="■"/>
              <a:defRPr>
                <a:solidFill>
                  <a:schemeClr val="lt1"/>
                </a:solidFill>
              </a:defRPr>
            </a:lvl6pPr>
            <a:lvl7pPr marL="3200400" lvl="6" indent="-304800">
              <a:spcBef>
                <a:spcPts val="0"/>
              </a:spcBef>
              <a:spcAft>
                <a:spcPts val="0"/>
              </a:spcAft>
              <a:buClr>
                <a:schemeClr val="lt1"/>
              </a:buClr>
              <a:buSzPts val="1200"/>
              <a:buFont typeface="Inter"/>
              <a:buChar char="●"/>
              <a:defRPr>
                <a:solidFill>
                  <a:schemeClr val="lt1"/>
                </a:solidFill>
              </a:defRPr>
            </a:lvl7pPr>
            <a:lvl8pPr marL="3657600" lvl="7" indent="-304800">
              <a:spcBef>
                <a:spcPts val="0"/>
              </a:spcBef>
              <a:spcAft>
                <a:spcPts val="0"/>
              </a:spcAft>
              <a:buClr>
                <a:schemeClr val="lt1"/>
              </a:buClr>
              <a:buSzPts val="1200"/>
              <a:buFont typeface="Inter"/>
              <a:buChar char="○"/>
              <a:defRPr>
                <a:solidFill>
                  <a:schemeClr val="lt1"/>
                </a:solidFill>
              </a:defRPr>
            </a:lvl8pPr>
            <a:lvl9pPr marL="4114800" lvl="8" indent="-304800">
              <a:spcBef>
                <a:spcPts val="0"/>
              </a:spcBef>
              <a:spcAft>
                <a:spcPts val="0"/>
              </a:spcAft>
              <a:buClr>
                <a:schemeClr val="lt1"/>
              </a:buClr>
              <a:buSzPts val="1200"/>
              <a:buFont typeface="Inter"/>
              <a:buChar char="■"/>
              <a:defRPr>
                <a:solidFill>
                  <a:schemeClr val="lt1"/>
                </a:solidFill>
              </a:defRPr>
            </a:lvl9pPr>
          </a:lstStyle>
          <a:p>
            <a:endParaRPr/>
          </a:p>
        </p:txBody>
      </p:sp>
      <p:sp>
        <p:nvSpPr>
          <p:cNvPr id="199" name="Google Shape;199;p20"/>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00" name="Google Shape;200;p20"/>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01" name="Google Shape;201;p20"/>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eet the Team">
  <p:cSld name="MAIN_POINT_1">
    <p:bg>
      <p:bgPr>
        <a:solidFill>
          <a:schemeClr val="dk1"/>
        </a:solidFill>
        <a:effectLst/>
      </p:bgPr>
    </p:bg>
    <p:spTree>
      <p:nvGrpSpPr>
        <p:cNvPr id="1" name="Shape 202"/>
        <p:cNvGrpSpPr/>
        <p:nvPr/>
      </p:nvGrpSpPr>
      <p:grpSpPr>
        <a:xfrm>
          <a:off x="0" y="0"/>
          <a:ext cx="0" cy="0"/>
          <a:chOff x="0" y="0"/>
          <a:chExt cx="0" cy="0"/>
        </a:xfrm>
      </p:grpSpPr>
      <p:sp>
        <p:nvSpPr>
          <p:cNvPr id="203" name="Google Shape;203;p21"/>
          <p:cNvSpPr>
            <a:spLocks noGrp="1"/>
          </p:cNvSpPr>
          <p:nvPr>
            <p:ph type="pic" idx="2"/>
          </p:nvPr>
        </p:nvSpPr>
        <p:spPr>
          <a:xfrm>
            <a:off x="566350" y="1569300"/>
            <a:ext cx="1466400" cy="1570200"/>
          </a:xfrm>
          <a:prstGeom prst="roundRect">
            <a:avLst>
              <a:gd name="adj" fmla="val 6320"/>
            </a:avLst>
          </a:prstGeom>
          <a:noFill/>
          <a:ln>
            <a:noFill/>
          </a:ln>
        </p:spPr>
      </p:sp>
      <p:sp>
        <p:nvSpPr>
          <p:cNvPr id="204" name="Google Shape;204;p21"/>
          <p:cNvSpPr>
            <a:spLocks noGrp="1"/>
          </p:cNvSpPr>
          <p:nvPr>
            <p:ph type="pic" idx="3"/>
          </p:nvPr>
        </p:nvSpPr>
        <p:spPr>
          <a:xfrm>
            <a:off x="2588275" y="1569300"/>
            <a:ext cx="1466400" cy="1570200"/>
          </a:xfrm>
          <a:prstGeom prst="roundRect">
            <a:avLst>
              <a:gd name="adj" fmla="val 6320"/>
            </a:avLst>
          </a:prstGeom>
          <a:noFill/>
          <a:ln>
            <a:noFill/>
          </a:ln>
        </p:spPr>
      </p:sp>
      <p:sp>
        <p:nvSpPr>
          <p:cNvPr id="205" name="Google Shape;205;p21"/>
          <p:cNvSpPr>
            <a:spLocks noGrp="1"/>
          </p:cNvSpPr>
          <p:nvPr>
            <p:ph type="pic" idx="4"/>
          </p:nvPr>
        </p:nvSpPr>
        <p:spPr>
          <a:xfrm>
            <a:off x="4613113" y="1569300"/>
            <a:ext cx="1466400" cy="1570200"/>
          </a:xfrm>
          <a:prstGeom prst="roundRect">
            <a:avLst>
              <a:gd name="adj" fmla="val 6320"/>
            </a:avLst>
          </a:prstGeom>
          <a:noFill/>
          <a:ln>
            <a:noFill/>
          </a:ln>
        </p:spPr>
      </p:sp>
      <p:sp>
        <p:nvSpPr>
          <p:cNvPr id="206" name="Google Shape;206;p21"/>
          <p:cNvSpPr>
            <a:spLocks noGrp="1"/>
          </p:cNvSpPr>
          <p:nvPr>
            <p:ph type="pic" idx="5"/>
          </p:nvPr>
        </p:nvSpPr>
        <p:spPr>
          <a:xfrm>
            <a:off x="6637950" y="1569300"/>
            <a:ext cx="1466400" cy="1570200"/>
          </a:xfrm>
          <a:prstGeom prst="roundRect">
            <a:avLst>
              <a:gd name="adj" fmla="val 6320"/>
            </a:avLst>
          </a:prstGeom>
          <a:noFill/>
          <a:ln>
            <a:noFill/>
          </a:ln>
        </p:spPr>
      </p:sp>
      <p:cxnSp>
        <p:nvCxnSpPr>
          <p:cNvPr id="207" name="Google Shape;207;p2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08" name="Google Shape;208;p21"/>
          <p:cNvSpPr txBox="1">
            <a:spLocks noGrp="1"/>
          </p:cNvSpPr>
          <p:nvPr>
            <p:ph type="title"/>
          </p:nvPr>
        </p:nvSpPr>
        <p:spPr>
          <a:xfrm>
            <a:off x="450850" y="596800"/>
            <a:ext cx="6767700" cy="18288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209" name="Google Shape;209;p21"/>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210" name="Google Shape;210;p21"/>
          <p:cNvSpPr txBox="1">
            <a:spLocks noGrp="1"/>
          </p:cNvSpPr>
          <p:nvPr>
            <p:ph type="subTitle" idx="6"/>
          </p:nvPr>
        </p:nvSpPr>
        <p:spPr>
          <a:xfrm>
            <a:off x="2588275" y="3190975"/>
            <a:ext cx="1466400" cy="772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211" name="Google Shape;211;p21"/>
          <p:cNvSpPr txBox="1">
            <a:spLocks noGrp="1"/>
          </p:cNvSpPr>
          <p:nvPr>
            <p:ph type="subTitle" idx="7"/>
          </p:nvPr>
        </p:nvSpPr>
        <p:spPr>
          <a:xfrm>
            <a:off x="4613113" y="3190975"/>
            <a:ext cx="1466400" cy="772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212" name="Google Shape;212;p21"/>
          <p:cNvSpPr txBox="1">
            <a:spLocks noGrp="1"/>
          </p:cNvSpPr>
          <p:nvPr>
            <p:ph type="subTitle" idx="8"/>
          </p:nvPr>
        </p:nvSpPr>
        <p:spPr>
          <a:xfrm>
            <a:off x="6637950" y="3190975"/>
            <a:ext cx="1466400" cy="772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213" name="Google Shape;213;p2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4" name="Google Shape;214;p21"/>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15" name="Google Shape;215;p2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216"/>
        <p:cNvGrpSpPr/>
        <p:nvPr/>
      </p:nvGrpSpPr>
      <p:grpSpPr>
        <a:xfrm>
          <a:off x="0" y="0"/>
          <a:ext cx="0" cy="0"/>
          <a:chOff x="0" y="0"/>
          <a:chExt cx="0" cy="0"/>
        </a:xfrm>
      </p:grpSpPr>
      <p:sp>
        <p:nvSpPr>
          <p:cNvPr id="217" name="Google Shape;217;p22"/>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8" name="Google Shape;218;p22"/>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19" name="Google Shape;219;p22"/>
          <p:cNvSpPr txBox="1">
            <a:spLocks noGrp="1"/>
          </p:cNvSpPr>
          <p:nvPr>
            <p:ph type="subTitle" idx="1"/>
          </p:nvPr>
        </p:nvSpPr>
        <p:spPr>
          <a:xfrm>
            <a:off x="3486575" y="2706950"/>
            <a:ext cx="1466400" cy="772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220" name="Google Shape;220;p22"/>
          <p:cNvSpPr txBox="1">
            <a:spLocks noGrp="1"/>
          </p:cNvSpPr>
          <p:nvPr>
            <p:ph type="body" idx="2"/>
          </p:nvPr>
        </p:nvSpPr>
        <p:spPr>
          <a:xfrm>
            <a:off x="3416075" y="2982325"/>
            <a:ext cx="1607400" cy="873600"/>
          </a:xfrm>
          <a:prstGeom prst="rect">
            <a:avLst/>
          </a:prstGeom>
        </p:spPr>
        <p:txBody>
          <a:bodyPr spcFirstLastPara="1" wrap="square" lIns="91425" tIns="91425" rIns="91425" bIns="91425" anchor="t" anchorCtr="0">
            <a:norm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221" name="Google Shape;221;p22"/>
          <p:cNvCxnSpPr>
            <a:endCxn id="222" idx="2"/>
          </p:cNvCxnSpPr>
          <p:nvPr/>
        </p:nvCxnSpPr>
        <p:spPr>
          <a:xfrm>
            <a:off x="2904275"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223" name="Google Shape;223;p22"/>
          <p:cNvCxnSpPr/>
          <p:nvPr/>
        </p:nvCxnSpPr>
        <p:spPr>
          <a:xfrm>
            <a:off x="4765924"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224" name="Google Shape;224;p22"/>
          <p:cNvCxnSpPr/>
          <p:nvPr/>
        </p:nvCxnSpPr>
        <p:spPr>
          <a:xfrm>
            <a:off x="6635736" y="2048466"/>
            <a:ext cx="771900" cy="0"/>
          </a:xfrm>
          <a:prstGeom prst="straightConnector1">
            <a:avLst/>
          </a:prstGeom>
          <a:noFill/>
          <a:ln w="19050" cap="flat" cmpd="sng">
            <a:solidFill>
              <a:schemeClr val="lt1"/>
            </a:solidFill>
            <a:prstDash val="solid"/>
            <a:round/>
            <a:headEnd type="none" w="med" len="med"/>
            <a:tailEnd type="none" w="med" len="med"/>
          </a:ln>
        </p:spPr>
      </p:cxnSp>
      <p:sp>
        <p:nvSpPr>
          <p:cNvPr id="222" name="Google Shape;222;p22"/>
          <p:cNvSpPr/>
          <p:nvPr/>
        </p:nvSpPr>
        <p:spPr>
          <a:xfrm>
            <a:off x="367617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225" name="Google Shape;225;p22"/>
          <p:cNvSpPr/>
          <p:nvPr/>
        </p:nvSpPr>
        <p:spPr>
          <a:xfrm>
            <a:off x="5548513"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226" name="Google Shape;226;p22"/>
          <p:cNvSpPr/>
          <p:nvPr/>
        </p:nvSpPr>
        <p:spPr>
          <a:xfrm>
            <a:off x="741772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227" name="Google Shape;227;p22"/>
          <p:cNvSpPr txBox="1">
            <a:spLocks noGrp="1"/>
          </p:cNvSpPr>
          <p:nvPr>
            <p:ph type="subTitle" idx="3"/>
          </p:nvPr>
        </p:nvSpPr>
        <p:spPr>
          <a:xfrm>
            <a:off x="5358925" y="2706950"/>
            <a:ext cx="1466400" cy="772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228" name="Google Shape;228;p22"/>
          <p:cNvSpPr txBox="1">
            <a:spLocks noGrp="1"/>
          </p:cNvSpPr>
          <p:nvPr>
            <p:ph type="body" idx="4"/>
          </p:nvPr>
        </p:nvSpPr>
        <p:spPr>
          <a:xfrm>
            <a:off x="5288425" y="2982325"/>
            <a:ext cx="1607400" cy="873600"/>
          </a:xfrm>
          <a:prstGeom prst="rect">
            <a:avLst/>
          </a:prstGeom>
        </p:spPr>
        <p:txBody>
          <a:bodyPr spcFirstLastPara="1" wrap="square" lIns="91425" tIns="91425" rIns="91425" bIns="91425" anchor="t" anchorCtr="0">
            <a:norm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229" name="Google Shape;229;p22"/>
          <p:cNvSpPr txBox="1">
            <a:spLocks noGrp="1"/>
          </p:cNvSpPr>
          <p:nvPr>
            <p:ph type="subTitle" idx="5"/>
          </p:nvPr>
        </p:nvSpPr>
        <p:spPr>
          <a:xfrm>
            <a:off x="7231275" y="2706950"/>
            <a:ext cx="1466400" cy="772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230" name="Google Shape;230;p22"/>
          <p:cNvSpPr txBox="1">
            <a:spLocks noGrp="1"/>
          </p:cNvSpPr>
          <p:nvPr>
            <p:ph type="body" idx="6"/>
          </p:nvPr>
        </p:nvSpPr>
        <p:spPr>
          <a:xfrm>
            <a:off x="7160775" y="2982325"/>
            <a:ext cx="1607400" cy="873600"/>
          </a:xfrm>
          <a:prstGeom prst="rect">
            <a:avLst/>
          </a:prstGeom>
        </p:spPr>
        <p:txBody>
          <a:bodyPr spcFirstLastPara="1" wrap="square" lIns="91425" tIns="91425" rIns="91425" bIns="91425" anchor="t" anchorCtr="0">
            <a:norm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231" name="Google Shape;231;p22"/>
          <p:cNvSpPr/>
          <p:nvPr/>
        </p:nvSpPr>
        <p:spPr>
          <a:xfrm>
            <a:off x="603475" y="2706950"/>
            <a:ext cx="2313300" cy="14136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a:solidFill>
                <a:srgbClr val="F6F5EC"/>
              </a:solidFill>
            </a:endParaRPr>
          </a:p>
        </p:txBody>
      </p:sp>
      <p:sp>
        <p:nvSpPr>
          <p:cNvPr id="232" name="Google Shape;232;p22"/>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233" name="Google Shape;233;p22"/>
          <p:cNvSpPr txBox="1">
            <a:spLocks noGrp="1"/>
          </p:cNvSpPr>
          <p:nvPr>
            <p:ph type="body" idx="7"/>
          </p:nvPr>
        </p:nvSpPr>
        <p:spPr>
          <a:xfrm>
            <a:off x="603475" y="2758400"/>
            <a:ext cx="2313300" cy="1310700"/>
          </a:xfrm>
          <a:prstGeom prst="rect">
            <a:avLst/>
          </a:prstGeom>
        </p:spPr>
        <p:txBody>
          <a:bodyPr spcFirstLastPara="1" wrap="square" lIns="91425" tIns="91425" rIns="91425" bIns="91425" anchor="t" anchorCtr="0">
            <a:normAutofit/>
          </a:bodyPr>
          <a:lstStyle>
            <a:lvl1pPr marL="457200" lvl="0" indent="-304800" algn="ctr">
              <a:spcBef>
                <a:spcPts val="0"/>
              </a:spcBef>
              <a:spcAft>
                <a:spcPts val="0"/>
              </a:spcAft>
              <a:buClr>
                <a:schemeClr val="lt1"/>
              </a:buClr>
              <a:buSzPts val="1200"/>
              <a:buFont typeface="Inter"/>
              <a:buChar char="●"/>
              <a:defRPr>
                <a:solidFill>
                  <a:schemeClr val="lt1"/>
                </a:solidFill>
              </a:defRPr>
            </a:lvl1pPr>
            <a:lvl2pPr marL="914400" lvl="1" indent="-304800" algn="ctr">
              <a:spcBef>
                <a:spcPts val="0"/>
              </a:spcBef>
              <a:spcAft>
                <a:spcPts val="0"/>
              </a:spcAft>
              <a:buClr>
                <a:schemeClr val="lt1"/>
              </a:buClr>
              <a:buSzPts val="1200"/>
              <a:buFont typeface="Inter"/>
              <a:buChar char="○"/>
              <a:defRPr>
                <a:solidFill>
                  <a:schemeClr val="lt1"/>
                </a:solidFill>
              </a:defRPr>
            </a:lvl2pPr>
            <a:lvl3pPr marL="1371600" lvl="2" indent="-304800" algn="ctr">
              <a:spcBef>
                <a:spcPts val="0"/>
              </a:spcBef>
              <a:spcAft>
                <a:spcPts val="0"/>
              </a:spcAft>
              <a:buClr>
                <a:schemeClr val="lt1"/>
              </a:buClr>
              <a:buSzPts val="1200"/>
              <a:buFont typeface="Inter"/>
              <a:buChar char="■"/>
              <a:defRPr>
                <a:solidFill>
                  <a:schemeClr val="lt1"/>
                </a:solidFill>
              </a:defRPr>
            </a:lvl3pPr>
            <a:lvl4pPr marL="1828800" lvl="3" indent="-304800" algn="ctr">
              <a:spcBef>
                <a:spcPts val="0"/>
              </a:spcBef>
              <a:spcAft>
                <a:spcPts val="0"/>
              </a:spcAft>
              <a:buClr>
                <a:schemeClr val="lt1"/>
              </a:buClr>
              <a:buSzPts val="1200"/>
              <a:buFont typeface="Inter"/>
              <a:buChar char="●"/>
              <a:defRPr>
                <a:solidFill>
                  <a:schemeClr val="lt1"/>
                </a:solidFill>
              </a:defRPr>
            </a:lvl4pPr>
            <a:lvl5pPr marL="2286000" lvl="4" indent="-304800" algn="ctr">
              <a:spcBef>
                <a:spcPts val="0"/>
              </a:spcBef>
              <a:spcAft>
                <a:spcPts val="0"/>
              </a:spcAft>
              <a:buClr>
                <a:schemeClr val="lt1"/>
              </a:buClr>
              <a:buSzPts val="1200"/>
              <a:buFont typeface="Inter"/>
              <a:buChar char="○"/>
              <a:defRPr>
                <a:solidFill>
                  <a:schemeClr val="lt1"/>
                </a:solidFill>
              </a:defRPr>
            </a:lvl5pPr>
            <a:lvl6pPr marL="2743200" lvl="5" indent="-304800" algn="ctr">
              <a:spcBef>
                <a:spcPts val="0"/>
              </a:spcBef>
              <a:spcAft>
                <a:spcPts val="0"/>
              </a:spcAft>
              <a:buClr>
                <a:schemeClr val="lt1"/>
              </a:buClr>
              <a:buSzPts val="1200"/>
              <a:buFont typeface="Inter"/>
              <a:buChar char="■"/>
              <a:defRPr>
                <a:solidFill>
                  <a:schemeClr val="lt1"/>
                </a:solidFill>
              </a:defRPr>
            </a:lvl6pPr>
            <a:lvl7pPr marL="3200400" lvl="6" indent="-304800" algn="ctr">
              <a:spcBef>
                <a:spcPts val="0"/>
              </a:spcBef>
              <a:spcAft>
                <a:spcPts val="0"/>
              </a:spcAft>
              <a:buClr>
                <a:schemeClr val="lt1"/>
              </a:buClr>
              <a:buSzPts val="1200"/>
              <a:buFont typeface="Inter"/>
              <a:buChar char="●"/>
              <a:defRPr>
                <a:solidFill>
                  <a:schemeClr val="lt1"/>
                </a:solidFill>
              </a:defRPr>
            </a:lvl7pPr>
            <a:lvl8pPr marL="3657600" lvl="7" indent="-304800" algn="ctr">
              <a:spcBef>
                <a:spcPts val="0"/>
              </a:spcBef>
              <a:spcAft>
                <a:spcPts val="0"/>
              </a:spcAft>
              <a:buClr>
                <a:schemeClr val="lt1"/>
              </a:buClr>
              <a:buSzPts val="1200"/>
              <a:buFont typeface="Inter"/>
              <a:buChar char="○"/>
              <a:defRPr>
                <a:solidFill>
                  <a:schemeClr val="lt1"/>
                </a:solidFill>
              </a:defRPr>
            </a:lvl8pPr>
            <a:lvl9pPr marL="4114800" lvl="8" indent="-304800" algn="ctr">
              <a:spcBef>
                <a:spcPts val="0"/>
              </a:spcBef>
              <a:spcAft>
                <a:spcPts val="0"/>
              </a:spcAft>
              <a:buClr>
                <a:schemeClr val="lt1"/>
              </a:buClr>
              <a:buSzPts val="1200"/>
              <a:buFont typeface="Inter"/>
              <a:buChar char="■"/>
              <a:defRPr>
                <a:solidFill>
                  <a:schemeClr val="lt1"/>
                </a:solidFill>
              </a:defRPr>
            </a:lvl9pPr>
          </a:lstStyle>
          <a:p>
            <a:endParaRPr/>
          </a:p>
        </p:txBody>
      </p:sp>
      <p:sp>
        <p:nvSpPr>
          <p:cNvPr id="234" name="Google Shape;234;p22"/>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35" name="Google Shape;235;p22"/>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ivider">
  <p:cSld name="TITLE_AND_BODY_1">
    <p:bg>
      <p:bgPr>
        <a:solidFill>
          <a:schemeClr val="dk2"/>
        </a:solidFill>
        <a:effectLst/>
      </p:bgPr>
    </p:bg>
    <p:spTree>
      <p:nvGrpSpPr>
        <p:cNvPr id="1" name="Shape 236"/>
        <p:cNvGrpSpPr/>
        <p:nvPr/>
      </p:nvGrpSpPr>
      <p:grpSpPr>
        <a:xfrm>
          <a:off x="0" y="0"/>
          <a:ext cx="0" cy="0"/>
          <a:chOff x="0" y="0"/>
          <a:chExt cx="0" cy="0"/>
        </a:xfrm>
      </p:grpSpPr>
      <p:cxnSp>
        <p:nvCxnSpPr>
          <p:cNvPr id="237" name="Google Shape;237;p2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38" name="Google Shape;238;p23"/>
          <p:cNvSpPr txBox="1">
            <a:spLocks noGrp="1"/>
          </p:cNvSpPr>
          <p:nvPr>
            <p:ph type="title"/>
          </p:nvPr>
        </p:nvSpPr>
        <p:spPr>
          <a:xfrm>
            <a:off x="420875" y="1552350"/>
            <a:ext cx="6231300" cy="16887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239" name="Google Shape;239;p23"/>
          <p:cNvSpPr txBox="1">
            <a:spLocks noGrp="1"/>
          </p:cNvSpPr>
          <p:nvPr>
            <p:ph type="title" idx="2"/>
          </p:nvPr>
        </p:nvSpPr>
        <p:spPr>
          <a:xfrm>
            <a:off x="472350" y="3144800"/>
            <a:ext cx="2965500" cy="1647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sp>
        <p:nvSpPr>
          <p:cNvPr id="240" name="Google Shape;240;p2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1" name="Google Shape;241;p23"/>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42" name="Google Shape;242;p2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_2">
    <p:bg>
      <p:bgPr>
        <a:solidFill>
          <a:schemeClr val="dk2"/>
        </a:solidFill>
        <a:effectLst/>
      </p:bgPr>
    </p:bg>
    <p:spTree>
      <p:nvGrpSpPr>
        <p:cNvPr id="1" name="Shape 243"/>
        <p:cNvGrpSpPr/>
        <p:nvPr/>
      </p:nvGrpSpPr>
      <p:grpSpPr>
        <a:xfrm>
          <a:off x="0" y="0"/>
          <a:ext cx="0" cy="0"/>
          <a:chOff x="0" y="0"/>
          <a:chExt cx="0" cy="0"/>
        </a:xfrm>
      </p:grpSpPr>
      <p:sp>
        <p:nvSpPr>
          <p:cNvPr id="244" name="Google Shape;244;p24"/>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45" name="Google Shape;245;p2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46" name="Google Shape;246;p24"/>
          <p:cNvSpPr txBox="1">
            <a:spLocks noGrp="1"/>
          </p:cNvSpPr>
          <p:nvPr>
            <p:ph type="subTitle" idx="1"/>
          </p:nvPr>
        </p:nvSpPr>
        <p:spPr>
          <a:xfrm>
            <a:off x="675475" y="3055900"/>
            <a:ext cx="1466400" cy="772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300"/>
              <a:buFont typeface="Inter SemiBold"/>
              <a:buNone/>
              <a:defRPr>
                <a:solidFill>
                  <a:schemeClr val="lt1"/>
                </a:solidFill>
              </a:defRPr>
            </a:lvl1pPr>
            <a:lvl2pPr lvl="1" algn="ctr">
              <a:spcBef>
                <a:spcPts val="0"/>
              </a:spcBef>
              <a:spcAft>
                <a:spcPts val="0"/>
              </a:spcAft>
              <a:buClr>
                <a:schemeClr val="lt1"/>
              </a:buClr>
              <a:buSzPts val="1100"/>
              <a:buFont typeface="Inter SemiBold"/>
              <a:buNone/>
              <a:defRPr>
                <a:solidFill>
                  <a:schemeClr val="lt1"/>
                </a:solidFill>
              </a:defRPr>
            </a:lvl2pPr>
            <a:lvl3pPr lvl="2" algn="ctr">
              <a:spcBef>
                <a:spcPts val="0"/>
              </a:spcBef>
              <a:spcAft>
                <a:spcPts val="0"/>
              </a:spcAft>
              <a:buClr>
                <a:schemeClr val="lt1"/>
              </a:buClr>
              <a:buSzPts val="1100"/>
              <a:buFont typeface="Inter SemiBold"/>
              <a:buNone/>
              <a:defRPr>
                <a:solidFill>
                  <a:schemeClr val="lt1"/>
                </a:solidFill>
              </a:defRPr>
            </a:lvl3pPr>
            <a:lvl4pPr lvl="3" algn="ctr">
              <a:spcBef>
                <a:spcPts val="0"/>
              </a:spcBef>
              <a:spcAft>
                <a:spcPts val="0"/>
              </a:spcAft>
              <a:buClr>
                <a:schemeClr val="lt1"/>
              </a:buClr>
              <a:buSzPts val="1100"/>
              <a:buFont typeface="Inter SemiBold"/>
              <a:buNone/>
              <a:defRPr>
                <a:solidFill>
                  <a:schemeClr val="lt1"/>
                </a:solidFill>
              </a:defRPr>
            </a:lvl4pPr>
            <a:lvl5pPr lvl="4" algn="ctr">
              <a:spcBef>
                <a:spcPts val="0"/>
              </a:spcBef>
              <a:spcAft>
                <a:spcPts val="0"/>
              </a:spcAft>
              <a:buClr>
                <a:schemeClr val="lt1"/>
              </a:buClr>
              <a:buSzPts val="1100"/>
              <a:buFont typeface="Inter SemiBold"/>
              <a:buNone/>
              <a:defRPr>
                <a:solidFill>
                  <a:schemeClr val="lt1"/>
                </a:solidFill>
              </a:defRPr>
            </a:lvl5pPr>
            <a:lvl6pPr lvl="5" algn="ctr">
              <a:spcBef>
                <a:spcPts val="0"/>
              </a:spcBef>
              <a:spcAft>
                <a:spcPts val="0"/>
              </a:spcAft>
              <a:buClr>
                <a:schemeClr val="lt1"/>
              </a:buClr>
              <a:buSzPts val="1100"/>
              <a:buFont typeface="Inter SemiBold"/>
              <a:buNone/>
              <a:defRPr>
                <a:solidFill>
                  <a:schemeClr val="lt1"/>
                </a:solidFill>
              </a:defRPr>
            </a:lvl6pPr>
            <a:lvl7pPr lvl="6" algn="ctr">
              <a:spcBef>
                <a:spcPts val="0"/>
              </a:spcBef>
              <a:spcAft>
                <a:spcPts val="0"/>
              </a:spcAft>
              <a:buClr>
                <a:schemeClr val="lt1"/>
              </a:buClr>
              <a:buSzPts val="1100"/>
              <a:buFont typeface="Inter SemiBold"/>
              <a:buNone/>
              <a:defRPr>
                <a:solidFill>
                  <a:schemeClr val="lt1"/>
                </a:solidFill>
              </a:defRPr>
            </a:lvl7pPr>
            <a:lvl8pPr lvl="7" algn="ctr">
              <a:spcBef>
                <a:spcPts val="0"/>
              </a:spcBef>
              <a:spcAft>
                <a:spcPts val="0"/>
              </a:spcAft>
              <a:buClr>
                <a:schemeClr val="lt1"/>
              </a:buClr>
              <a:buSzPts val="1100"/>
              <a:buFont typeface="Inter SemiBold"/>
              <a:buNone/>
              <a:defRPr>
                <a:solidFill>
                  <a:schemeClr val="lt1"/>
                </a:solidFill>
              </a:defRPr>
            </a:lvl8pPr>
            <a:lvl9pPr lvl="8" algn="ctr">
              <a:spcBef>
                <a:spcPts val="0"/>
              </a:spcBef>
              <a:spcAft>
                <a:spcPts val="0"/>
              </a:spcAft>
              <a:buClr>
                <a:schemeClr val="lt1"/>
              </a:buClr>
              <a:buSzPts val="1100"/>
              <a:buFont typeface="Inter SemiBold"/>
              <a:buNone/>
              <a:defRPr>
                <a:solidFill>
                  <a:schemeClr val="lt1"/>
                </a:solidFill>
              </a:defRPr>
            </a:lvl9pPr>
          </a:lstStyle>
          <a:p>
            <a:endParaRPr/>
          </a:p>
        </p:txBody>
      </p:sp>
      <p:sp>
        <p:nvSpPr>
          <p:cNvPr id="247" name="Google Shape;247;p24"/>
          <p:cNvSpPr txBox="1">
            <a:spLocks noGrp="1"/>
          </p:cNvSpPr>
          <p:nvPr>
            <p:ph type="body" idx="2"/>
          </p:nvPr>
        </p:nvSpPr>
        <p:spPr>
          <a:xfrm>
            <a:off x="604925" y="3668125"/>
            <a:ext cx="1607400" cy="873600"/>
          </a:xfrm>
          <a:prstGeom prst="rect">
            <a:avLst/>
          </a:prstGeom>
        </p:spPr>
        <p:txBody>
          <a:bodyPr spcFirstLastPara="1" wrap="square" lIns="91425" tIns="91425" rIns="91425" bIns="91425" anchor="t" anchorCtr="0">
            <a:norm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248" name="Google Shape;248;p24"/>
          <p:cNvSpPr txBox="1">
            <a:spLocks noGrp="1"/>
          </p:cNvSpPr>
          <p:nvPr>
            <p:ph type="subTitle" idx="3"/>
          </p:nvPr>
        </p:nvSpPr>
        <p:spPr>
          <a:xfrm>
            <a:off x="3885400" y="3055900"/>
            <a:ext cx="1466400" cy="772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300"/>
              <a:buFont typeface="Inter SemiBold"/>
              <a:buNone/>
              <a:defRPr>
                <a:solidFill>
                  <a:schemeClr val="lt1"/>
                </a:solidFill>
              </a:defRPr>
            </a:lvl1pPr>
            <a:lvl2pPr lvl="1" algn="ctr">
              <a:spcBef>
                <a:spcPts val="0"/>
              </a:spcBef>
              <a:spcAft>
                <a:spcPts val="0"/>
              </a:spcAft>
              <a:buClr>
                <a:schemeClr val="lt1"/>
              </a:buClr>
              <a:buSzPts val="1100"/>
              <a:buFont typeface="Inter SemiBold"/>
              <a:buNone/>
              <a:defRPr>
                <a:solidFill>
                  <a:schemeClr val="lt1"/>
                </a:solidFill>
              </a:defRPr>
            </a:lvl2pPr>
            <a:lvl3pPr lvl="2" algn="ctr">
              <a:spcBef>
                <a:spcPts val="0"/>
              </a:spcBef>
              <a:spcAft>
                <a:spcPts val="0"/>
              </a:spcAft>
              <a:buClr>
                <a:schemeClr val="lt1"/>
              </a:buClr>
              <a:buSzPts val="1100"/>
              <a:buFont typeface="Inter SemiBold"/>
              <a:buNone/>
              <a:defRPr>
                <a:solidFill>
                  <a:schemeClr val="lt1"/>
                </a:solidFill>
              </a:defRPr>
            </a:lvl3pPr>
            <a:lvl4pPr lvl="3" algn="ctr">
              <a:spcBef>
                <a:spcPts val="0"/>
              </a:spcBef>
              <a:spcAft>
                <a:spcPts val="0"/>
              </a:spcAft>
              <a:buClr>
                <a:schemeClr val="lt1"/>
              </a:buClr>
              <a:buSzPts val="1100"/>
              <a:buFont typeface="Inter SemiBold"/>
              <a:buNone/>
              <a:defRPr>
                <a:solidFill>
                  <a:schemeClr val="lt1"/>
                </a:solidFill>
              </a:defRPr>
            </a:lvl4pPr>
            <a:lvl5pPr lvl="4" algn="ctr">
              <a:spcBef>
                <a:spcPts val="0"/>
              </a:spcBef>
              <a:spcAft>
                <a:spcPts val="0"/>
              </a:spcAft>
              <a:buClr>
                <a:schemeClr val="lt1"/>
              </a:buClr>
              <a:buSzPts val="1100"/>
              <a:buFont typeface="Inter SemiBold"/>
              <a:buNone/>
              <a:defRPr>
                <a:solidFill>
                  <a:schemeClr val="lt1"/>
                </a:solidFill>
              </a:defRPr>
            </a:lvl5pPr>
            <a:lvl6pPr lvl="5" algn="ctr">
              <a:spcBef>
                <a:spcPts val="0"/>
              </a:spcBef>
              <a:spcAft>
                <a:spcPts val="0"/>
              </a:spcAft>
              <a:buClr>
                <a:schemeClr val="lt1"/>
              </a:buClr>
              <a:buSzPts val="1100"/>
              <a:buFont typeface="Inter SemiBold"/>
              <a:buNone/>
              <a:defRPr>
                <a:solidFill>
                  <a:schemeClr val="lt1"/>
                </a:solidFill>
              </a:defRPr>
            </a:lvl6pPr>
            <a:lvl7pPr lvl="6" algn="ctr">
              <a:spcBef>
                <a:spcPts val="0"/>
              </a:spcBef>
              <a:spcAft>
                <a:spcPts val="0"/>
              </a:spcAft>
              <a:buClr>
                <a:schemeClr val="lt1"/>
              </a:buClr>
              <a:buSzPts val="1100"/>
              <a:buFont typeface="Inter SemiBold"/>
              <a:buNone/>
              <a:defRPr>
                <a:solidFill>
                  <a:schemeClr val="lt1"/>
                </a:solidFill>
              </a:defRPr>
            </a:lvl7pPr>
            <a:lvl8pPr lvl="7" algn="ctr">
              <a:spcBef>
                <a:spcPts val="0"/>
              </a:spcBef>
              <a:spcAft>
                <a:spcPts val="0"/>
              </a:spcAft>
              <a:buClr>
                <a:schemeClr val="lt1"/>
              </a:buClr>
              <a:buSzPts val="1100"/>
              <a:buFont typeface="Inter SemiBold"/>
              <a:buNone/>
              <a:defRPr>
                <a:solidFill>
                  <a:schemeClr val="lt1"/>
                </a:solidFill>
              </a:defRPr>
            </a:lvl8pPr>
            <a:lvl9pPr lvl="8" algn="ctr">
              <a:spcBef>
                <a:spcPts val="0"/>
              </a:spcBef>
              <a:spcAft>
                <a:spcPts val="0"/>
              </a:spcAft>
              <a:buClr>
                <a:schemeClr val="lt1"/>
              </a:buClr>
              <a:buSzPts val="1100"/>
              <a:buFont typeface="Inter SemiBold"/>
              <a:buNone/>
              <a:defRPr>
                <a:solidFill>
                  <a:schemeClr val="lt1"/>
                </a:solidFill>
              </a:defRPr>
            </a:lvl9pPr>
          </a:lstStyle>
          <a:p>
            <a:endParaRPr/>
          </a:p>
        </p:txBody>
      </p:sp>
      <p:sp>
        <p:nvSpPr>
          <p:cNvPr id="249" name="Google Shape;249;p24"/>
          <p:cNvSpPr txBox="1">
            <a:spLocks noGrp="1"/>
          </p:cNvSpPr>
          <p:nvPr>
            <p:ph type="body" idx="4"/>
          </p:nvPr>
        </p:nvSpPr>
        <p:spPr>
          <a:xfrm>
            <a:off x="3814850" y="3668125"/>
            <a:ext cx="1607400" cy="873600"/>
          </a:xfrm>
          <a:prstGeom prst="rect">
            <a:avLst/>
          </a:prstGeom>
        </p:spPr>
        <p:txBody>
          <a:bodyPr spcFirstLastPara="1" wrap="square" lIns="91425" tIns="91425" rIns="91425" bIns="91425" anchor="t" anchorCtr="0">
            <a:norm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250" name="Google Shape;250;p24"/>
          <p:cNvSpPr txBox="1">
            <a:spLocks noGrp="1"/>
          </p:cNvSpPr>
          <p:nvPr>
            <p:ph type="subTitle" idx="5"/>
          </p:nvPr>
        </p:nvSpPr>
        <p:spPr>
          <a:xfrm>
            <a:off x="7024719" y="3055900"/>
            <a:ext cx="1466400" cy="772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300"/>
              <a:buFont typeface="Inter SemiBold"/>
              <a:buNone/>
              <a:defRPr>
                <a:solidFill>
                  <a:schemeClr val="lt1"/>
                </a:solidFill>
              </a:defRPr>
            </a:lvl1pPr>
            <a:lvl2pPr lvl="1" algn="ctr">
              <a:spcBef>
                <a:spcPts val="0"/>
              </a:spcBef>
              <a:spcAft>
                <a:spcPts val="0"/>
              </a:spcAft>
              <a:buClr>
                <a:schemeClr val="lt1"/>
              </a:buClr>
              <a:buSzPts val="1100"/>
              <a:buFont typeface="Inter SemiBold"/>
              <a:buNone/>
              <a:defRPr>
                <a:solidFill>
                  <a:schemeClr val="lt1"/>
                </a:solidFill>
              </a:defRPr>
            </a:lvl2pPr>
            <a:lvl3pPr lvl="2" algn="ctr">
              <a:spcBef>
                <a:spcPts val="0"/>
              </a:spcBef>
              <a:spcAft>
                <a:spcPts val="0"/>
              </a:spcAft>
              <a:buClr>
                <a:schemeClr val="lt1"/>
              </a:buClr>
              <a:buSzPts val="1100"/>
              <a:buFont typeface="Inter SemiBold"/>
              <a:buNone/>
              <a:defRPr>
                <a:solidFill>
                  <a:schemeClr val="lt1"/>
                </a:solidFill>
              </a:defRPr>
            </a:lvl3pPr>
            <a:lvl4pPr lvl="3" algn="ctr">
              <a:spcBef>
                <a:spcPts val="0"/>
              </a:spcBef>
              <a:spcAft>
                <a:spcPts val="0"/>
              </a:spcAft>
              <a:buClr>
                <a:schemeClr val="lt1"/>
              </a:buClr>
              <a:buSzPts val="1100"/>
              <a:buFont typeface="Inter SemiBold"/>
              <a:buNone/>
              <a:defRPr>
                <a:solidFill>
                  <a:schemeClr val="lt1"/>
                </a:solidFill>
              </a:defRPr>
            </a:lvl4pPr>
            <a:lvl5pPr lvl="4" algn="ctr">
              <a:spcBef>
                <a:spcPts val="0"/>
              </a:spcBef>
              <a:spcAft>
                <a:spcPts val="0"/>
              </a:spcAft>
              <a:buClr>
                <a:schemeClr val="lt1"/>
              </a:buClr>
              <a:buSzPts val="1100"/>
              <a:buFont typeface="Inter SemiBold"/>
              <a:buNone/>
              <a:defRPr>
                <a:solidFill>
                  <a:schemeClr val="lt1"/>
                </a:solidFill>
              </a:defRPr>
            </a:lvl5pPr>
            <a:lvl6pPr lvl="5" algn="ctr">
              <a:spcBef>
                <a:spcPts val="0"/>
              </a:spcBef>
              <a:spcAft>
                <a:spcPts val="0"/>
              </a:spcAft>
              <a:buClr>
                <a:schemeClr val="lt1"/>
              </a:buClr>
              <a:buSzPts val="1100"/>
              <a:buFont typeface="Inter SemiBold"/>
              <a:buNone/>
              <a:defRPr>
                <a:solidFill>
                  <a:schemeClr val="lt1"/>
                </a:solidFill>
              </a:defRPr>
            </a:lvl6pPr>
            <a:lvl7pPr lvl="6" algn="ctr">
              <a:spcBef>
                <a:spcPts val="0"/>
              </a:spcBef>
              <a:spcAft>
                <a:spcPts val="0"/>
              </a:spcAft>
              <a:buClr>
                <a:schemeClr val="lt1"/>
              </a:buClr>
              <a:buSzPts val="1100"/>
              <a:buFont typeface="Inter SemiBold"/>
              <a:buNone/>
              <a:defRPr>
                <a:solidFill>
                  <a:schemeClr val="lt1"/>
                </a:solidFill>
              </a:defRPr>
            </a:lvl7pPr>
            <a:lvl8pPr lvl="7" algn="ctr">
              <a:spcBef>
                <a:spcPts val="0"/>
              </a:spcBef>
              <a:spcAft>
                <a:spcPts val="0"/>
              </a:spcAft>
              <a:buClr>
                <a:schemeClr val="lt1"/>
              </a:buClr>
              <a:buSzPts val="1100"/>
              <a:buFont typeface="Inter SemiBold"/>
              <a:buNone/>
              <a:defRPr>
                <a:solidFill>
                  <a:schemeClr val="lt1"/>
                </a:solidFill>
              </a:defRPr>
            </a:lvl8pPr>
            <a:lvl9pPr lvl="8" algn="ctr">
              <a:spcBef>
                <a:spcPts val="0"/>
              </a:spcBef>
              <a:spcAft>
                <a:spcPts val="0"/>
              </a:spcAft>
              <a:buClr>
                <a:schemeClr val="lt1"/>
              </a:buClr>
              <a:buSzPts val="1100"/>
              <a:buFont typeface="Inter SemiBold"/>
              <a:buNone/>
              <a:defRPr>
                <a:solidFill>
                  <a:schemeClr val="lt1"/>
                </a:solidFill>
              </a:defRPr>
            </a:lvl9pPr>
          </a:lstStyle>
          <a:p>
            <a:endParaRPr/>
          </a:p>
        </p:txBody>
      </p:sp>
      <p:sp>
        <p:nvSpPr>
          <p:cNvPr id="251" name="Google Shape;251;p24"/>
          <p:cNvSpPr txBox="1">
            <a:spLocks noGrp="1"/>
          </p:cNvSpPr>
          <p:nvPr>
            <p:ph type="body" idx="6"/>
          </p:nvPr>
        </p:nvSpPr>
        <p:spPr>
          <a:xfrm>
            <a:off x="6954219" y="3668125"/>
            <a:ext cx="1607400" cy="873600"/>
          </a:xfrm>
          <a:prstGeom prst="rect">
            <a:avLst/>
          </a:prstGeom>
        </p:spPr>
        <p:txBody>
          <a:bodyPr spcFirstLastPara="1" wrap="square" lIns="91425" tIns="91425" rIns="91425" bIns="91425" anchor="t" anchorCtr="0">
            <a:norm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252" name="Google Shape;252;p24"/>
          <p:cNvSpPr txBox="1">
            <a:spLocks noGrp="1"/>
          </p:cNvSpPr>
          <p:nvPr>
            <p:ph type="title"/>
          </p:nvPr>
        </p:nvSpPr>
        <p:spPr>
          <a:xfrm>
            <a:off x="450850" y="596800"/>
            <a:ext cx="6767700" cy="12876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253" name="Google Shape;253;p2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54" name="Google Shape;254;p2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ilestones">
  <p:cSld name="TITLE_1_1">
    <p:bg>
      <p:bgPr>
        <a:solidFill>
          <a:schemeClr val="lt1"/>
        </a:solidFill>
        <a:effectLst/>
      </p:bgPr>
    </p:bg>
    <p:spTree>
      <p:nvGrpSpPr>
        <p:cNvPr id="1" name="Shape 255"/>
        <p:cNvGrpSpPr/>
        <p:nvPr/>
      </p:nvGrpSpPr>
      <p:grpSpPr>
        <a:xfrm>
          <a:off x="0" y="0"/>
          <a:ext cx="0" cy="0"/>
          <a:chOff x="0" y="0"/>
          <a:chExt cx="0" cy="0"/>
        </a:xfrm>
      </p:grpSpPr>
      <p:cxnSp>
        <p:nvCxnSpPr>
          <p:cNvPr id="256" name="Google Shape;256;p25"/>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57" name="Google Shape;257;p25"/>
          <p:cNvSpPr txBox="1">
            <a:spLocks noGrp="1"/>
          </p:cNvSpPr>
          <p:nvPr>
            <p:ph type="title"/>
          </p:nvPr>
        </p:nvSpPr>
        <p:spPr>
          <a:xfrm>
            <a:off x="452575" y="596800"/>
            <a:ext cx="4418100" cy="13596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258" name="Google Shape;258;p25"/>
          <p:cNvSpPr txBox="1">
            <a:spLocks noGrp="1"/>
          </p:cNvSpPr>
          <p:nvPr>
            <p:ph type="subTitle" idx="1"/>
          </p:nvPr>
        </p:nvSpPr>
        <p:spPr>
          <a:xfrm>
            <a:off x="467825" y="1857300"/>
            <a:ext cx="2151000" cy="7722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59" name="Google Shape;259;p25"/>
          <p:cNvSpPr txBox="1">
            <a:spLocks noGrp="1"/>
          </p:cNvSpPr>
          <p:nvPr>
            <p:ph type="body" idx="2"/>
          </p:nvPr>
        </p:nvSpPr>
        <p:spPr>
          <a:xfrm>
            <a:off x="391625" y="2271825"/>
            <a:ext cx="2151000" cy="945000"/>
          </a:xfrm>
          <a:prstGeom prst="rect">
            <a:avLst/>
          </a:prstGeom>
        </p:spPr>
        <p:txBody>
          <a:bodyPr spcFirstLastPara="1" wrap="square" lIns="91425" tIns="91425" rIns="91425" bIns="91425" anchor="t" anchorCtr="0">
            <a:norm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60" name="Google Shape;260;p25"/>
          <p:cNvSpPr txBox="1">
            <a:spLocks noGrp="1"/>
          </p:cNvSpPr>
          <p:nvPr>
            <p:ph type="subTitle" idx="3"/>
          </p:nvPr>
        </p:nvSpPr>
        <p:spPr>
          <a:xfrm>
            <a:off x="3052450" y="1857300"/>
            <a:ext cx="2151000" cy="7722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61" name="Google Shape;261;p25"/>
          <p:cNvSpPr txBox="1">
            <a:spLocks noGrp="1"/>
          </p:cNvSpPr>
          <p:nvPr>
            <p:ph type="body" idx="4"/>
          </p:nvPr>
        </p:nvSpPr>
        <p:spPr>
          <a:xfrm>
            <a:off x="2976250" y="2271825"/>
            <a:ext cx="2151000" cy="945000"/>
          </a:xfrm>
          <a:prstGeom prst="rect">
            <a:avLst/>
          </a:prstGeom>
        </p:spPr>
        <p:txBody>
          <a:bodyPr spcFirstLastPara="1" wrap="square" lIns="91425" tIns="91425" rIns="91425" bIns="91425" anchor="t" anchorCtr="0">
            <a:norm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62" name="Google Shape;262;p25"/>
          <p:cNvSpPr txBox="1">
            <a:spLocks noGrp="1"/>
          </p:cNvSpPr>
          <p:nvPr>
            <p:ph type="subTitle" idx="5"/>
          </p:nvPr>
        </p:nvSpPr>
        <p:spPr>
          <a:xfrm>
            <a:off x="5637075" y="1857300"/>
            <a:ext cx="2151000" cy="7722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63" name="Google Shape;263;p25"/>
          <p:cNvSpPr txBox="1">
            <a:spLocks noGrp="1"/>
          </p:cNvSpPr>
          <p:nvPr>
            <p:ph type="body" idx="6"/>
          </p:nvPr>
        </p:nvSpPr>
        <p:spPr>
          <a:xfrm>
            <a:off x="5560875" y="2271825"/>
            <a:ext cx="2151000" cy="945000"/>
          </a:xfrm>
          <a:prstGeom prst="rect">
            <a:avLst/>
          </a:prstGeom>
        </p:spPr>
        <p:txBody>
          <a:bodyPr spcFirstLastPara="1" wrap="square" lIns="91425" tIns="91425" rIns="91425" bIns="91425" anchor="t" anchorCtr="0">
            <a:norm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64" name="Google Shape;264;p25"/>
          <p:cNvSpPr txBox="1">
            <a:spLocks noGrp="1"/>
          </p:cNvSpPr>
          <p:nvPr>
            <p:ph type="subTitle" idx="7"/>
          </p:nvPr>
        </p:nvSpPr>
        <p:spPr>
          <a:xfrm>
            <a:off x="467825" y="3075100"/>
            <a:ext cx="2151000" cy="7722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65" name="Google Shape;265;p25"/>
          <p:cNvSpPr txBox="1">
            <a:spLocks noGrp="1"/>
          </p:cNvSpPr>
          <p:nvPr>
            <p:ph type="body" idx="8"/>
          </p:nvPr>
        </p:nvSpPr>
        <p:spPr>
          <a:xfrm>
            <a:off x="391625" y="3489625"/>
            <a:ext cx="2151000" cy="945000"/>
          </a:xfrm>
          <a:prstGeom prst="rect">
            <a:avLst/>
          </a:prstGeom>
        </p:spPr>
        <p:txBody>
          <a:bodyPr spcFirstLastPara="1" wrap="square" lIns="91425" tIns="91425" rIns="91425" bIns="91425" anchor="t" anchorCtr="0">
            <a:norm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66" name="Google Shape;266;p25"/>
          <p:cNvSpPr txBox="1">
            <a:spLocks noGrp="1"/>
          </p:cNvSpPr>
          <p:nvPr>
            <p:ph type="subTitle" idx="9"/>
          </p:nvPr>
        </p:nvSpPr>
        <p:spPr>
          <a:xfrm>
            <a:off x="3052450" y="3075100"/>
            <a:ext cx="2151000" cy="7722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67" name="Google Shape;267;p25"/>
          <p:cNvSpPr txBox="1">
            <a:spLocks noGrp="1"/>
          </p:cNvSpPr>
          <p:nvPr>
            <p:ph type="body" idx="13"/>
          </p:nvPr>
        </p:nvSpPr>
        <p:spPr>
          <a:xfrm>
            <a:off x="2976250" y="3489625"/>
            <a:ext cx="2151000" cy="945000"/>
          </a:xfrm>
          <a:prstGeom prst="rect">
            <a:avLst/>
          </a:prstGeom>
        </p:spPr>
        <p:txBody>
          <a:bodyPr spcFirstLastPara="1" wrap="square" lIns="91425" tIns="91425" rIns="91425" bIns="91425" anchor="t" anchorCtr="0">
            <a:norm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68" name="Google Shape;268;p25"/>
          <p:cNvSpPr txBox="1">
            <a:spLocks noGrp="1"/>
          </p:cNvSpPr>
          <p:nvPr>
            <p:ph type="subTitle" idx="14"/>
          </p:nvPr>
        </p:nvSpPr>
        <p:spPr>
          <a:xfrm>
            <a:off x="5637075" y="3075100"/>
            <a:ext cx="2151000" cy="7722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69" name="Google Shape;269;p25"/>
          <p:cNvSpPr txBox="1">
            <a:spLocks noGrp="1"/>
          </p:cNvSpPr>
          <p:nvPr>
            <p:ph type="body" idx="15"/>
          </p:nvPr>
        </p:nvSpPr>
        <p:spPr>
          <a:xfrm>
            <a:off x="5560875" y="3489625"/>
            <a:ext cx="2151000" cy="945000"/>
          </a:xfrm>
          <a:prstGeom prst="rect">
            <a:avLst/>
          </a:prstGeom>
        </p:spPr>
        <p:txBody>
          <a:bodyPr spcFirstLastPara="1" wrap="square" lIns="91425" tIns="91425" rIns="91425" bIns="91425" anchor="t" anchorCtr="0">
            <a:norm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70" name="Google Shape;270;p25"/>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71" name="Google Shape;271;p2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72" name="Google Shape;272;p25"/>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Header">
  <p:cSld name="BIG_NUMBER_1">
    <p:bg>
      <p:bgPr>
        <a:solidFill>
          <a:schemeClr val="dk2"/>
        </a:solidFill>
        <a:effectLst/>
      </p:bgPr>
    </p:bg>
    <p:spTree>
      <p:nvGrpSpPr>
        <p:cNvPr id="1" name="Shape 273"/>
        <p:cNvGrpSpPr/>
        <p:nvPr/>
      </p:nvGrpSpPr>
      <p:grpSpPr>
        <a:xfrm>
          <a:off x="0" y="0"/>
          <a:ext cx="0" cy="0"/>
          <a:chOff x="0" y="0"/>
          <a:chExt cx="0" cy="0"/>
        </a:xfrm>
      </p:grpSpPr>
      <p:sp>
        <p:nvSpPr>
          <p:cNvPr id="274" name="Google Shape;274;p26"/>
          <p:cNvSpPr>
            <a:spLocks noGrp="1"/>
          </p:cNvSpPr>
          <p:nvPr>
            <p:ph type="pic" idx="2"/>
          </p:nvPr>
        </p:nvSpPr>
        <p:spPr>
          <a:xfrm>
            <a:off x="213750" y="586950"/>
            <a:ext cx="8701800" cy="2327100"/>
          </a:xfrm>
          <a:prstGeom prst="roundRect">
            <a:avLst>
              <a:gd name="adj" fmla="val 3913"/>
            </a:avLst>
          </a:prstGeom>
          <a:noFill/>
          <a:ln>
            <a:noFill/>
          </a:ln>
        </p:spPr>
      </p:sp>
      <p:sp>
        <p:nvSpPr>
          <p:cNvPr id="275" name="Google Shape;275;p26"/>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76" name="Google Shape;276;p26"/>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77" name="Google Shape;277;p26"/>
          <p:cNvSpPr txBox="1">
            <a:spLocks noGrp="1"/>
          </p:cNvSpPr>
          <p:nvPr>
            <p:ph type="body" idx="1"/>
          </p:nvPr>
        </p:nvSpPr>
        <p:spPr>
          <a:xfrm>
            <a:off x="5362800" y="3071200"/>
            <a:ext cx="3552600" cy="873600"/>
          </a:xfrm>
          <a:prstGeom prst="rect">
            <a:avLst/>
          </a:prstGeom>
        </p:spPr>
        <p:txBody>
          <a:bodyPr spcFirstLastPara="1" wrap="square" lIns="91425" tIns="91425" rIns="91425" bIns="91425" anchor="t" anchorCtr="0">
            <a:norm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278" name="Google Shape;278;p26"/>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79" name="Google Shape;279;p26"/>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eatures / Benefits">
  <p:cSld name="CUSTOM_4">
    <p:bg>
      <p:bgPr>
        <a:solidFill>
          <a:schemeClr val="lt1"/>
        </a:solidFill>
        <a:effectLst/>
      </p:bgPr>
    </p:bg>
    <p:spTree>
      <p:nvGrpSpPr>
        <p:cNvPr id="1" name="Shape 280"/>
        <p:cNvGrpSpPr/>
        <p:nvPr/>
      </p:nvGrpSpPr>
      <p:grpSpPr>
        <a:xfrm>
          <a:off x="0" y="0"/>
          <a:ext cx="0" cy="0"/>
          <a:chOff x="0" y="0"/>
          <a:chExt cx="0" cy="0"/>
        </a:xfrm>
      </p:grpSpPr>
      <p:sp>
        <p:nvSpPr>
          <p:cNvPr id="281" name="Google Shape;28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82" name="Google Shape;282;p27"/>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83" name="Google Shape;283;p27"/>
          <p:cNvSpPr txBox="1">
            <a:spLocks noGrp="1"/>
          </p:cNvSpPr>
          <p:nvPr>
            <p:ph type="title"/>
          </p:nvPr>
        </p:nvSpPr>
        <p:spPr>
          <a:xfrm>
            <a:off x="452575" y="633600"/>
            <a:ext cx="3954600" cy="13161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284" name="Google Shape;284;p27"/>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285" name="Google Shape;285;p27"/>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86" name="Google Shape;286;p27"/>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accent2"/>
                </a:solidFill>
                <a:latin typeface="Inter Light"/>
                <a:ea typeface="Inter Light"/>
                <a:cs typeface="Inter Light"/>
                <a:sym typeface="Inter Light"/>
              </a:defRPr>
            </a:lvl1pPr>
            <a:lvl2pPr lvl="1" algn="ctr">
              <a:buNone/>
              <a:defRPr sz="800">
                <a:solidFill>
                  <a:schemeClr val="accent2"/>
                </a:solidFill>
                <a:latin typeface="Inter Light"/>
                <a:ea typeface="Inter Light"/>
                <a:cs typeface="Inter Light"/>
                <a:sym typeface="Inter Light"/>
              </a:defRPr>
            </a:lvl2pPr>
            <a:lvl3pPr lvl="2" algn="ctr">
              <a:buNone/>
              <a:defRPr sz="800">
                <a:solidFill>
                  <a:schemeClr val="accent2"/>
                </a:solidFill>
                <a:latin typeface="Inter Light"/>
                <a:ea typeface="Inter Light"/>
                <a:cs typeface="Inter Light"/>
                <a:sym typeface="Inter Light"/>
              </a:defRPr>
            </a:lvl3pPr>
            <a:lvl4pPr lvl="3" algn="ctr">
              <a:buNone/>
              <a:defRPr sz="800">
                <a:solidFill>
                  <a:schemeClr val="accent2"/>
                </a:solidFill>
                <a:latin typeface="Inter Light"/>
                <a:ea typeface="Inter Light"/>
                <a:cs typeface="Inter Light"/>
                <a:sym typeface="Inter Light"/>
              </a:defRPr>
            </a:lvl4pPr>
            <a:lvl5pPr lvl="4" algn="ctr">
              <a:buNone/>
              <a:defRPr sz="800">
                <a:solidFill>
                  <a:schemeClr val="accent2"/>
                </a:solidFill>
                <a:latin typeface="Inter Light"/>
                <a:ea typeface="Inter Light"/>
                <a:cs typeface="Inter Light"/>
                <a:sym typeface="Inter Light"/>
              </a:defRPr>
            </a:lvl5pPr>
            <a:lvl6pPr lvl="5" algn="ctr">
              <a:buNone/>
              <a:defRPr sz="800">
                <a:solidFill>
                  <a:schemeClr val="accent2"/>
                </a:solidFill>
                <a:latin typeface="Inter Light"/>
                <a:ea typeface="Inter Light"/>
                <a:cs typeface="Inter Light"/>
                <a:sym typeface="Inter Light"/>
              </a:defRPr>
            </a:lvl6pPr>
            <a:lvl7pPr lvl="6" algn="ctr">
              <a:buNone/>
              <a:defRPr sz="800">
                <a:solidFill>
                  <a:schemeClr val="accent2"/>
                </a:solidFill>
                <a:latin typeface="Inter Light"/>
                <a:ea typeface="Inter Light"/>
                <a:cs typeface="Inter Light"/>
                <a:sym typeface="Inter Light"/>
              </a:defRPr>
            </a:lvl7pPr>
            <a:lvl8pPr lvl="7" algn="ctr">
              <a:buNone/>
              <a:defRPr sz="800">
                <a:solidFill>
                  <a:schemeClr val="accent2"/>
                </a:solidFill>
                <a:latin typeface="Inter Light"/>
                <a:ea typeface="Inter Light"/>
                <a:cs typeface="Inter Light"/>
                <a:sym typeface="Inter Light"/>
              </a:defRPr>
            </a:lvl8pPr>
            <a:lvl9pPr lvl="8" algn="ctr">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87" name="Google Shape;287;p27"/>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288"/>
        <p:cNvGrpSpPr/>
        <p:nvPr/>
      </p:nvGrpSpPr>
      <p:grpSpPr>
        <a:xfrm>
          <a:off x="0" y="0"/>
          <a:ext cx="0" cy="0"/>
          <a:chOff x="0" y="0"/>
          <a:chExt cx="0" cy="0"/>
        </a:xfrm>
      </p:grpSpPr>
      <p:sp>
        <p:nvSpPr>
          <p:cNvPr id="289" name="Google Shape;289;p28"/>
          <p:cNvSpPr>
            <a:spLocks noGrp="1"/>
          </p:cNvSpPr>
          <p:nvPr>
            <p:ph type="pic" idx="2"/>
          </p:nvPr>
        </p:nvSpPr>
        <p:spPr>
          <a:xfrm>
            <a:off x="228625" y="592625"/>
            <a:ext cx="2205000" cy="1215600"/>
          </a:xfrm>
          <a:prstGeom prst="roundRect">
            <a:avLst>
              <a:gd name="adj" fmla="val 3655"/>
            </a:avLst>
          </a:prstGeom>
          <a:noFill/>
          <a:ln>
            <a:noFill/>
          </a:ln>
        </p:spPr>
      </p:sp>
      <p:sp>
        <p:nvSpPr>
          <p:cNvPr id="290" name="Google Shape;290;p28"/>
          <p:cNvSpPr>
            <a:spLocks noGrp="1"/>
          </p:cNvSpPr>
          <p:nvPr>
            <p:ph type="pic" idx="3"/>
          </p:nvPr>
        </p:nvSpPr>
        <p:spPr>
          <a:xfrm>
            <a:off x="3931925" y="592625"/>
            <a:ext cx="2205000" cy="1215600"/>
          </a:xfrm>
          <a:prstGeom prst="roundRect">
            <a:avLst>
              <a:gd name="adj" fmla="val 3655"/>
            </a:avLst>
          </a:prstGeom>
          <a:noFill/>
          <a:ln>
            <a:noFill/>
          </a:ln>
        </p:spPr>
      </p:sp>
      <p:sp>
        <p:nvSpPr>
          <p:cNvPr id="291" name="Google Shape;291;p28"/>
          <p:cNvSpPr>
            <a:spLocks noGrp="1"/>
          </p:cNvSpPr>
          <p:nvPr>
            <p:ph type="pic" idx="4"/>
          </p:nvPr>
        </p:nvSpPr>
        <p:spPr>
          <a:xfrm>
            <a:off x="7635600" y="592625"/>
            <a:ext cx="1135200" cy="1215600"/>
          </a:xfrm>
          <a:prstGeom prst="roundRect">
            <a:avLst>
              <a:gd name="adj" fmla="val 3655"/>
            </a:avLst>
          </a:prstGeom>
          <a:noFill/>
          <a:ln>
            <a:noFill/>
          </a:ln>
        </p:spPr>
      </p:sp>
      <p:sp>
        <p:nvSpPr>
          <p:cNvPr id="292" name="Google Shape;292;p28"/>
          <p:cNvSpPr>
            <a:spLocks noGrp="1"/>
          </p:cNvSpPr>
          <p:nvPr>
            <p:ph type="pic" idx="5"/>
          </p:nvPr>
        </p:nvSpPr>
        <p:spPr>
          <a:xfrm>
            <a:off x="2575300" y="593225"/>
            <a:ext cx="1215000" cy="1215000"/>
          </a:xfrm>
          <a:prstGeom prst="ellipse">
            <a:avLst/>
          </a:prstGeom>
          <a:noFill/>
          <a:ln>
            <a:noFill/>
          </a:ln>
        </p:spPr>
      </p:sp>
      <p:sp>
        <p:nvSpPr>
          <p:cNvPr id="293" name="Google Shape;293;p28"/>
          <p:cNvSpPr>
            <a:spLocks noGrp="1"/>
          </p:cNvSpPr>
          <p:nvPr>
            <p:ph type="pic" idx="6"/>
          </p:nvPr>
        </p:nvSpPr>
        <p:spPr>
          <a:xfrm>
            <a:off x="6278800" y="593225"/>
            <a:ext cx="1215000" cy="1215000"/>
          </a:xfrm>
          <a:prstGeom prst="ellipse">
            <a:avLst/>
          </a:prstGeom>
          <a:noFill/>
          <a:ln>
            <a:noFill/>
          </a:ln>
        </p:spPr>
      </p:sp>
      <p:sp>
        <p:nvSpPr>
          <p:cNvPr id="294" name="Google Shape;294;p28"/>
          <p:cNvSpPr>
            <a:spLocks noGrp="1"/>
          </p:cNvSpPr>
          <p:nvPr>
            <p:ph type="pic" idx="7"/>
          </p:nvPr>
        </p:nvSpPr>
        <p:spPr>
          <a:xfrm>
            <a:off x="228613" y="1964250"/>
            <a:ext cx="1215000" cy="1215000"/>
          </a:xfrm>
          <a:prstGeom prst="ellipse">
            <a:avLst/>
          </a:prstGeom>
          <a:noFill/>
          <a:ln>
            <a:noFill/>
          </a:ln>
        </p:spPr>
      </p:sp>
      <p:sp>
        <p:nvSpPr>
          <p:cNvPr id="295" name="Google Shape;295;p28"/>
          <p:cNvSpPr>
            <a:spLocks noGrp="1"/>
          </p:cNvSpPr>
          <p:nvPr>
            <p:ph type="pic" idx="8"/>
          </p:nvPr>
        </p:nvSpPr>
        <p:spPr>
          <a:xfrm>
            <a:off x="1545425" y="1963950"/>
            <a:ext cx="2205000" cy="1215600"/>
          </a:xfrm>
          <a:prstGeom prst="roundRect">
            <a:avLst>
              <a:gd name="adj" fmla="val 3655"/>
            </a:avLst>
          </a:prstGeom>
          <a:noFill/>
          <a:ln>
            <a:noFill/>
          </a:ln>
        </p:spPr>
      </p:sp>
      <p:sp>
        <p:nvSpPr>
          <p:cNvPr id="296" name="Google Shape;296;p28"/>
          <p:cNvSpPr>
            <a:spLocks noGrp="1"/>
          </p:cNvSpPr>
          <p:nvPr>
            <p:ph type="pic" idx="9"/>
          </p:nvPr>
        </p:nvSpPr>
        <p:spPr>
          <a:xfrm>
            <a:off x="3932063" y="1963950"/>
            <a:ext cx="1135200" cy="1215600"/>
          </a:xfrm>
          <a:prstGeom prst="roundRect">
            <a:avLst>
              <a:gd name="adj" fmla="val 3655"/>
            </a:avLst>
          </a:prstGeom>
          <a:noFill/>
          <a:ln>
            <a:noFill/>
          </a:ln>
        </p:spPr>
      </p:sp>
      <p:sp>
        <p:nvSpPr>
          <p:cNvPr id="297" name="Google Shape;297;p28"/>
          <p:cNvSpPr>
            <a:spLocks noGrp="1"/>
          </p:cNvSpPr>
          <p:nvPr>
            <p:ph type="pic" idx="13"/>
          </p:nvPr>
        </p:nvSpPr>
        <p:spPr>
          <a:xfrm>
            <a:off x="5248888" y="1963950"/>
            <a:ext cx="2205000" cy="1215600"/>
          </a:xfrm>
          <a:prstGeom prst="roundRect">
            <a:avLst>
              <a:gd name="adj" fmla="val 3655"/>
            </a:avLst>
          </a:prstGeom>
          <a:noFill/>
          <a:ln>
            <a:noFill/>
          </a:ln>
        </p:spPr>
      </p:sp>
      <p:sp>
        <p:nvSpPr>
          <p:cNvPr id="298" name="Google Shape;298;p28"/>
          <p:cNvSpPr>
            <a:spLocks noGrp="1"/>
          </p:cNvSpPr>
          <p:nvPr>
            <p:ph type="pic" idx="14"/>
          </p:nvPr>
        </p:nvSpPr>
        <p:spPr>
          <a:xfrm>
            <a:off x="7555713" y="1964250"/>
            <a:ext cx="1215000" cy="1215000"/>
          </a:xfrm>
          <a:prstGeom prst="ellipse">
            <a:avLst/>
          </a:prstGeom>
          <a:noFill/>
          <a:ln>
            <a:noFill/>
          </a:ln>
        </p:spPr>
      </p:sp>
      <p:sp>
        <p:nvSpPr>
          <p:cNvPr id="299" name="Google Shape;299;p28"/>
          <p:cNvSpPr>
            <a:spLocks noGrp="1"/>
          </p:cNvSpPr>
          <p:nvPr>
            <p:ph type="pic" idx="15"/>
          </p:nvPr>
        </p:nvSpPr>
        <p:spPr>
          <a:xfrm>
            <a:off x="228625" y="3335275"/>
            <a:ext cx="2205000" cy="1215600"/>
          </a:xfrm>
          <a:prstGeom prst="roundRect">
            <a:avLst>
              <a:gd name="adj" fmla="val 3655"/>
            </a:avLst>
          </a:prstGeom>
          <a:noFill/>
          <a:ln>
            <a:noFill/>
          </a:ln>
        </p:spPr>
      </p:sp>
      <p:sp>
        <p:nvSpPr>
          <p:cNvPr id="300" name="Google Shape;300;p28"/>
          <p:cNvSpPr>
            <a:spLocks noGrp="1"/>
          </p:cNvSpPr>
          <p:nvPr>
            <p:ph type="pic" idx="16"/>
          </p:nvPr>
        </p:nvSpPr>
        <p:spPr>
          <a:xfrm>
            <a:off x="3931925" y="3335275"/>
            <a:ext cx="2205000" cy="1215600"/>
          </a:xfrm>
          <a:prstGeom prst="roundRect">
            <a:avLst>
              <a:gd name="adj" fmla="val 3655"/>
            </a:avLst>
          </a:prstGeom>
          <a:noFill/>
          <a:ln>
            <a:noFill/>
          </a:ln>
        </p:spPr>
      </p:sp>
      <p:sp>
        <p:nvSpPr>
          <p:cNvPr id="301" name="Google Shape;301;p28"/>
          <p:cNvSpPr>
            <a:spLocks noGrp="1"/>
          </p:cNvSpPr>
          <p:nvPr>
            <p:ph type="pic" idx="17"/>
          </p:nvPr>
        </p:nvSpPr>
        <p:spPr>
          <a:xfrm>
            <a:off x="7635600" y="3335275"/>
            <a:ext cx="1135200" cy="1215600"/>
          </a:xfrm>
          <a:prstGeom prst="roundRect">
            <a:avLst>
              <a:gd name="adj" fmla="val 3655"/>
            </a:avLst>
          </a:prstGeom>
          <a:noFill/>
          <a:ln>
            <a:noFill/>
          </a:ln>
        </p:spPr>
      </p:sp>
      <p:sp>
        <p:nvSpPr>
          <p:cNvPr id="302" name="Google Shape;302;p28"/>
          <p:cNvSpPr>
            <a:spLocks noGrp="1"/>
          </p:cNvSpPr>
          <p:nvPr>
            <p:ph type="pic" idx="18"/>
          </p:nvPr>
        </p:nvSpPr>
        <p:spPr>
          <a:xfrm>
            <a:off x="2575300" y="3335875"/>
            <a:ext cx="1215000" cy="1215000"/>
          </a:xfrm>
          <a:prstGeom prst="ellipse">
            <a:avLst/>
          </a:prstGeom>
          <a:noFill/>
          <a:ln>
            <a:noFill/>
          </a:ln>
        </p:spPr>
      </p:sp>
      <p:sp>
        <p:nvSpPr>
          <p:cNvPr id="303" name="Google Shape;303;p28"/>
          <p:cNvSpPr>
            <a:spLocks noGrp="1"/>
          </p:cNvSpPr>
          <p:nvPr>
            <p:ph type="pic" idx="19"/>
          </p:nvPr>
        </p:nvSpPr>
        <p:spPr>
          <a:xfrm>
            <a:off x="6278800" y="3335875"/>
            <a:ext cx="1215000" cy="1215000"/>
          </a:xfrm>
          <a:prstGeom prst="ellipse">
            <a:avLst/>
          </a:prstGeom>
          <a:noFill/>
          <a:ln>
            <a:noFill/>
          </a:ln>
        </p:spPr>
      </p:sp>
      <p:sp>
        <p:nvSpPr>
          <p:cNvPr id="304" name="Google Shape;304;p28"/>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305" name="Google Shape;305;p28"/>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306" name="Google Shape;306;p28"/>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07" name="Google Shape;307;p28"/>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Images">
  <p:cSld name="CUSTOM_1_2">
    <p:bg>
      <p:bgPr>
        <a:solidFill>
          <a:schemeClr val="dk2"/>
        </a:solidFill>
        <a:effectLst/>
      </p:bgPr>
    </p:bg>
    <p:spTree>
      <p:nvGrpSpPr>
        <p:cNvPr id="1" name="Shape 308"/>
        <p:cNvGrpSpPr/>
        <p:nvPr/>
      </p:nvGrpSpPr>
      <p:grpSpPr>
        <a:xfrm>
          <a:off x="0" y="0"/>
          <a:ext cx="0" cy="0"/>
          <a:chOff x="0" y="0"/>
          <a:chExt cx="0" cy="0"/>
        </a:xfrm>
      </p:grpSpPr>
      <p:sp>
        <p:nvSpPr>
          <p:cNvPr id="309" name="Google Shape;309;p29"/>
          <p:cNvSpPr>
            <a:spLocks noGrp="1"/>
          </p:cNvSpPr>
          <p:nvPr>
            <p:ph type="pic" idx="2"/>
          </p:nvPr>
        </p:nvSpPr>
        <p:spPr>
          <a:xfrm>
            <a:off x="211850" y="203250"/>
            <a:ext cx="4292400" cy="4737000"/>
          </a:xfrm>
          <a:prstGeom prst="roundRect">
            <a:avLst>
              <a:gd name="adj" fmla="val 3358"/>
            </a:avLst>
          </a:prstGeom>
          <a:noFill/>
          <a:ln>
            <a:noFill/>
          </a:ln>
        </p:spPr>
      </p:sp>
      <p:sp>
        <p:nvSpPr>
          <p:cNvPr id="310" name="Google Shape;310;p29"/>
          <p:cNvSpPr>
            <a:spLocks noGrp="1"/>
          </p:cNvSpPr>
          <p:nvPr>
            <p:ph type="pic" idx="3"/>
          </p:nvPr>
        </p:nvSpPr>
        <p:spPr>
          <a:xfrm>
            <a:off x="4639750" y="203250"/>
            <a:ext cx="4292400" cy="4737000"/>
          </a:xfrm>
          <a:prstGeom prst="roundRect">
            <a:avLst>
              <a:gd name="adj" fmla="val 3358"/>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311"/>
        <p:cNvGrpSpPr/>
        <p:nvPr/>
      </p:nvGrpSpPr>
      <p:grpSpPr>
        <a:xfrm>
          <a:off x="0" y="0"/>
          <a:ext cx="0" cy="0"/>
          <a:chOff x="0" y="0"/>
          <a:chExt cx="0" cy="0"/>
        </a:xfrm>
      </p:grpSpPr>
      <p:sp>
        <p:nvSpPr>
          <p:cNvPr id="312" name="Google Shape;312;p30"/>
          <p:cNvSpPr>
            <a:spLocks noGrp="1"/>
          </p:cNvSpPr>
          <p:nvPr>
            <p:ph type="pic" idx="2"/>
          </p:nvPr>
        </p:nvSpPr>
        <p:spPr>
          <a:xfrm>
            <a:off x="4014725" y="557375"/>
            <a:ext cx="1374300" cy="1471500"/>
          </a:xfrm>
          <a:prstGeom prst="roundRect">
            <a:avLst>
              <a:gd name="adj" fmla="val 7582"/>
            </a:avLst>
          </a:prstGeom>
          <a:noFill/>
          <a:ln>
            <a:noFill/>
          </a:ln>
        </p:spPr>
      </p:sp>
      <p:sp>
        <p:nvSpPr>
          <p:cNvPr id="313" name="Google Shape;313;p30"/>
          <p:cNvSpPr>
            <a:spLocks noGrp="1"/>
          </p:cNvSpPr>
          <p:nvPr>
            <p:ph type="pic" idx="3"/>
          </p:nvPr>
        </p:nvSpPr>
        <p:spPr>
          <a:xfrm>
            <a:off x="5688575" y="557375"/>
            <a:ext cx="1374300" cy="1471500"/>
          </a:xfrm>
          <a:prstGeom prst="roundRect">
            <a:avLst>
              <a:gd name="adj" fmla="val 7582"/>
            </a:avLst>
          </a:prstGeom>
          <a:noFill/>
          <a:ln>
            <a:noFill/>
          </a:ln>
        </p:spPr>
      </p:sp>
      <p:sp>
        <p:nvSpPr>
          <p:cNvPr id="314" name="Google Shape;314;p30"/>
          <p:cNvSpPr>
            <a:spLocks noGrp="1"/>
          </p:cNvSpPr>
          <p:nvPr>
            <p:ph type="pic" idx="4"/>
          </p:nvPr>
        </p:nvSpPr>
        <p:spPr>
          <a:xfrm>
            <a:off x="7362425" y="557375"/>
            <a:ext cx="1374300" cy="1471500"/>
          </a:xfrm>
          <a:prstGeom prst="roundRect">
            <a:avLst>
              <a:gd name="adj" fmla="val 7582"/>
            </a:avLst>
          </a:prstGeom>
          <a:noFill/>
          <a:ln>
            <a:noFill/>
          </a:ln>
        </p:spPr>
      </p:sp>
      <p:sp>
        <p:nvSpPr>
          <p:cNvPr id="315" name="Google Shape;315;p30"/>
          <p:cNvSpPr>
            <a:spLocks noGrp="1"/>
          </p:cNvSpPr>
          <p:nvPr>
            <p:ph type="pic" idx="5"/>
          </p:nvPr>
        </p:nvSpPr>
        <p:spPr>
          <a:xfrm>
            <a:off x="4014725" y="2644475"/>
            <a:ext cx="1374300" cy="1471500"/>
          </a:xfrm>
          <a:prstGeom prst="roundRect">
            <a:avLst>
              <a:gd name="adj" fmla="val 7582"/>
            </a:avLst>
          </a:prstGeom>
          <a:noFill/>
          <a:ln>
            <a:noFill/>
          </a:ln>
        </p:spPr>
      </p:sp>
      <p:sp>
        <p:nvSpPr>
          <p:cNvPr id="316" name="Google Shape;316;p30"/>
          <p:cNvSpPr>
            <a:spLocks noGrp="1"/>
          </p:cNvSpPr>
          <p:nvPr>
            <p:ph type="pic" idx="6"/>
          </p:nvPr>
        </p:nvSpPr>
        <p:spPr>
          <a:xfrm>
            <a:off x="5688575" y="2644475"/>
            <a:ext cx="1374300" cy="1471500"/>
          </a:xfrm>
          <a:prstGeom prst="roundRect">
            <a:avLst>
              <a:gd name="adj" fmla="val 7582"/>
            </a:avLst>
          </a:prstGeom>
          <a:noFill/>
          <a:ln>
            <a:noFill/>
          </a:ln>
        </p:spPr>
      </p:sp>
      <p:sp>
        <p:nvSpPr>
          <p:cNvPr id="317" name="Google Shape;317;p30"/>
          <p:cNvSpPr>
            <a:spLocks noGrp="1"/>
          </p:cNvSpPr>
          <p:nvPr>
            <p:ph type="pic" idx="7"/>
          </p:nvPr>
        </p:nvSpPr>
        <p:spPr>
          <a:xfrm>
            <a:off x="7362425" y="2644475"/>
            <a:ext cx="1374300" cy="1471500"/>
          </a:xfrm>
          <a:prstGeom prst="roundRect">
            <a:avLst>
              <a:gd name="adj" fmla="val 7582"/>
            </a:avLst>
          </a:prstGeom>
          <a:noFill/>
          <a:ln>
            <a:noFill/>
          </a:ln>
        </p:spPr>
      </p:sp>
      <p:cxnSp>
        <p:nvCxnSpPr>
          <p:cNvPr id="318" name="Google Shape;318;p30"/>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319" name="Google Shape;319;p30"/>
          <p:cNvSpPr txBox="1">
            <a:spLocks noGrp="1"/>
          </p:cNvSpPr>
          <p:nvPr>
            <p:ph type="title"/>
          </p:nvPr>
        </p:nvSpPr>
        <p:spPr>
          <a:xfrm>
            <a:off x="452575" y="596800"/>
            <a:ext cx="3262500" cy="13596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320" name="Google Shape;320;p30"/>
          <p:cNvSpPr txBox="1">
            <a:spLocks noGrp="1"/>
          </p:cNvSpPr>
          <p:nvPr>
            <p:ph type="subTitle" idx="1"/>
          </p:nvPr>
        </p:nvSpPr>
        <p:spPr>
          <a:xfrm>
            <a:off x="452575" y="1956400"/>
            <a:ext cx="2616000" cy="6273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321" name="Google Shape;321;p30"/>
          <p:cNvSpPr txBox="1">
            <a:spLocks noGrp="1"/>
          </p:cNvSpPr>
          <p:nvPr>
            <p:ph type="body" idx="8"/>
          </p:nvPr>
        </p:nvSpPr>
        <p:spPr>
          <a:xfrm>
            <a:off x="467825" y="2583700"/>
            <a:ext cx="3247200" cy="945000"/>
          </a:xfrm>
          <a:prstGeom prst="rect">
            <a:avLst/>
          </a:prstGeom>
        </p:spPr>
        <p:txBody>
          <a:bodyPr spcFirstLastPara="1" wrap="square" lIns="91425" tIns="91425" rIns="91425" bIns="91425" anchor="t" anchorCtr="0">
            <a:norm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322" name="Google Shape;322;p30"/>
          <p:cNvSpPr txBox="1">
            <a:spLocks noGrp="1"/>
          </p:cNvSpPr>
          <p:nvPr>
            <p:ph type="subTitle" idx="9"/>
          </p:nvPr>
        </p:nvSpPr>
        <p:spPr>
          <a:xfrm>
            <a:off x="4014725" y="2028875"/>
            <a:ext cx="1374300" cy="627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323" name="Google Shape;323;p30"/>
          <p:cNvSpPr txBox="1">
            <a:spLocks noGrp="1"/>
          </p:cNvSpPr>
          <p:nvPr>
            <p:ph type="subTitle" idx="13"/>
          </p:nvPr>
        </p:nvSpPr>
        <p:spPr>
          <a:xfrm>
            <a:off x="5688575" y="2028875"/>
            <a:ext cx="1374300" cy="627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324" name="Google Shape;324;p30"/>
          <p:cNvSpPr txBox="1">
            <a:spLocks noGrp="1"/>
          </p:cNvSpPr>
          <p:nvPr>
            <p:ph type="subTitle" idx="14"/>
          </p:nvPr>
        </p:nvSpPr>
        <p:spPr>
          <a:xfrm>
            <a:off x="7362425" y="2028875"/>
            <a:ext cx="1374300" cy="627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325" name="Google Shape;325;p30"/>
          <p:cNvSpPr txBox="1">
            <a:spLocks noGrp="1"/>
          </p:cNvSpPr>
          <p:nvPr>
            <p:ph type="subTitle" idx="15"/>
          </p:nvPr>
        </p:nvSpPr>
        <p:spPr>
          <a:xfrm>
            <a:off x="4014725" y="4067725"/>
            <a:ext cx="1374300" cy="627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326" name="Google Shape;326;p30"/>
          <p:cNvSpPr txBox="1">
            <a:spLocks noGrp="1"/>
          </p:cNvSpPr>
          <p:nvPr>
            <p:ph type="subTitle" idx="16"/>
          </p:nvPr>
        </p:nvSpPr>
        <p:spPr>
          <a:xfrm>
            <a:off x="5688575" y="4067725"/>
            <a:ext cx="1374300" cy="627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327" name="Google Shape;327;p30"/>
          <p:cNvSpPr txBox="1">
            <a:spLocks noGrp="1"/>
          </p:cNvSpPr>
          <p:nvPr>
            <p:ph type="subTitle" idx="17"/>
          </p:nvPr>
        </p:nvSpPr>
        <p:spPr>
          <a:xfrm>
            <a:off x="7362425" y="4067725"/>
            <a:ext cx="1374300" cy="627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328" name="Google Shape;328;p30"/>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29" name="Google Shape;329;p30"/>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330" name="Google Shape;330;p30"/>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body and image 1">
  <p:cSld name="TITLE_AND_TWO_COLUMNS_1">
    <p:spTree>
      <p:nvGrpSpPr>
        <p:cNvPr id="1" name="Shape 335"/>
        <p:cNvGrpSpPr/>
        <p:nvPr/>
      </p:nvGrpSpPr>
      <p:grpSpPr>
        <a:xfrm>
          <a:off x="0" y="0"/>
          <a:ext cx="0" cy="0"/>
          <a:chOff x="0" y="0"/>
          <a:chExt cx="0" cy="0"/>
        </a:xfrm>
      </p:grpSpPr>
      <p:sp>
        <p:nvSpPr>
          <p:cNvPr id="336" name="Google Shape;336;p32"/>
          <p:cNvSpPr txBox="1">
            <a:spLocks noGrp="1"/>
          </p:cNvSpPr>
          <p:nvPr>
            <p:ph type="title"/>
          </p:nvPr>
        </p:nvSpPr>
        <p:spPr>
          <a:xfrm>
            <a:off x="197375" y="1052750"/>
            <a:ext cx="3151800" cy="16329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7" name="Google Shape;337;p32"/>
          <p:cNvSpPr txBox="1">
            <a:spLocks noGrp="1"/>
          </p:cNvSpPr>
          <p:nvPr>
            <p:ph type="body" idx="1"/>
          </p:nvPr>
        </p:nvSpPr>
        <p:spPr>
          <a:xfrm>
            <a:off x="197375" y="2685650"/>
            <a:ext cx="3151800" cy="1822500"/>
          </a:xfrm>
          <a:prstGeom prst="rect">
            <a:avLst/>
          </a:prstGeom>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1"/>
              </a:buClr>
              <a:buSzPts val="1300"/>
              <a:buChar char="●"/>
              <a:defRPr>
                <a:solidFill>
                  <a:schemeClr val="dk1"/>
                </a:solidFill>
              </a:defRPr>
            </a:lvl1pPr>
            <a:lvl2pPr marL="914400" lvl="1" indent="-292100">
              <a:lnSpc>
                <a:spcPct val="100000"/>
              </a:lnSpc>
              <a:spcBef>
                <a:spcPts val="0"/>
              </a:spcBef>
              <a:spcAft>
                <a:spcPts val="0"/>
              </a:spcAft>
              <a:buClr>
                <a:schemeClr val="dk1"/>
              </a:buClr>
              <a:buSzPts val="1000"/>
              <a:buChar char="○"/>
              <a:defRPr sz="1000">
                <a:solidFill>
                  <a:schemeClr val="dk1"/>
                </a:solidFill>
              </a:defRPr>
            </a:lvl2pPr>
            <a:lvl3pPr marL="1371600" lvl="2" indent="-298450">
              <a:lnSpc>
                <a:spcPct val="100000"/>
              </a:lnSpc>
              <a:spcBef>
                <a:spcPts val="0"/>
              </a:spcBef>
              <a:spcAft>
                <a:spcPts val="0"/>
              </a:spcAft>
              <a:buClr>
                <a:schemeClr val="dk1"/>
              </a:buClr>
              <a:buSzPts val="1100"/>
              <a:buChar char="■"/>
              <a:defRPr>
                <a:solidFill>
                  <a:schemeClr val="dk1"/>
                </a:solidFill>
              </a:defRPr>
            </a:lvl3pPr>
            <a:lvl4pPr marL="1828800" lvl="3" indent="-298450">
              <a:lnSpc>
                <a:spcPct val="100000"/>
              </a:lnSpc>
              <a:spcBef>
                <a:spcPts val="0"/>
              </a:spcBef>
              <a:spcAft>
                <a:spcPts val="0"/>
              </a:spcAft>
              <a:buClr>
                <a:schemeClr val="dk1"/>
              </a:buClr>
              <a:buSzPts val="1100"/>
              <a:buChar char="●"/>
              <a:defRPr>
                <a:solidFill>
                  <a:schemeClr val="dk1"/>
                </a:solidFill>
              </a:defRPr>
            </a:lvl4pPr>
            <a:lvl5pPr marL="2286000" lvl="4" indent="-298450">
              <a:lnSpc>
                <a:spcPct val="100000"/>
              </a:lnSpc>
              <a:spcBef>
                <a:spcPts val="0"/>
              </a:spcBef>
              <a:spcAft>
                <a:spcPts val="0"/>
              </a:spcAft>
              <a:buClr>
                <a:schemeClr val="dk1"/>
              </a:buClr>
              <a:buSzPts val="1100"/>
              <a:buChar char="○"/>
              <a:defRPr>
                <a:solidFill>
                  <a:schemeClr val="dk1"/>
                </a:solidFill>
              </a:defRPr>
            </a:lvl5pPr>
            <a:lvl6pPr marL="2743200" lvl="5" indent="-298450">
              <a:lnSpc>
                <a:spcPct val="100000"/>
              </a:lnSpc>
              <a:spcBef>
                <a:spcPts val="0"/>
              </a:spcBef>
              <a:spcAft>
                <a:spcPts val="0"/>
              </a:spcAft>
              <a:buClr>
                <a:schemeClr val="dk1"/>
              </a:buClr>
              <a:buSzPts val="1100"/>
              <a:buChar char="■"/>
              <a:defRPr>
                <a:solidFill>
                  <a:schemeClr val="dk1"/>
                </a:solidFill>
              </a:defRPr>
            </a:lvl6pPr>
            <a:lvl7pPr marL="3200400" lvl="6" indent="-298450">
              <a:lnSpc>
                <a:spcPct val="100000"/>
              </a:lnSpc>
              <a:spcBef>
                <a:spcPts val="0"/>
              </a:spcBef>
              <a:spcAft>
                <a:spcPts val="0"/>
              </a:spcAft>
              <a:buClr>
                <a:schemeClr val="dk1"/>
              </a:buClr>
              <a:buSzPts val="1100"/>
              <a:buChar char="●"/>
              <a:defRPr>
                <a:solidFill>
                  <a:schemeClr val="dk1"/>
                </a:solidFill>
              </a:defRPr>
            </a:lvl7pPr>
            <a:lvl8pPr marL="3657600" lvl="7" indent="-298450">
              <a:lnSpc>
                <a:spcPct val="100000"/>
              </a:lnSpc>
              <a:spcBef>
                <a:spcPts val="0"/>
              </a:spcBef>
              <a:spcAft>
                <a:spcPts val="0"/>
              </a:spcAft>
              <a:buClr>
                <a:schemeClr val="dk1"/>
              </a:buClr>
              <a:buSzPts val="1100"/>
              <a:buChar char="○"/>
              <a:defRPr>
                <a:solidFill>
                  <a:schemeClr val="dk1"/>
                </a:solidFill>
              </a:defRPr>
            </a:lvl8pPr>
            <a:lvl9pPr marL="4114800" lvl="8" indent="-298450">
              <a:lnSpc>
                <a:spcPct val="100000"/>
              </a:lnSpc>
              <a:spcBef>
                <a:spcPts val="0"/>
              </a:spcBef>
              <a:spcAft>
                <a:spcPts val="0"/>
              </a:spcAft>
              <a:buClr>
                <a:schemeClr val="dk1"/>
              </a:buClr>
              <a:buSzPts val="1100"/>
              <a:buChar char="■"/>
              <a:defRPr>
                <a:solidFill>
                  <a:schemeClr val="dk1"/>
                </a:solidFill>
              </a:defRPr>
            </a:lvl9pPr>
          </a:lstStyle>
          <a:p>
            <a:endParaRPr/>
          </a:p>
        </p:txBody>
      </p:sp>
      <p:sp>
        <p:nvSpPr>
          <p:cNvPr id="338" name="Google Shape;33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39" name="Google Shape;339;p32"/>
          <p:cNvSpPr>
            <a:spLocks noGrp="1"/>
          </p:cNvSpPr>
          <p:nvPr>
            <p:ph type="pic" idx="2"/>
          </p:nvPr>
        </p:nvSpPr>
        <p:spPr>
          <a:xfrm>
            <a:off x="3726325" y="669925"/>
            <a:ext cx="5220900" cy="4276800"/>
          </a:xfrm>
          <a:prstGeom prst="round2DiagRect">
            <a:avLst>
              <a:gd name="adj1" fmla="val 16667"/>
              <a:gd name="adj2" fmla="val 0"/>
            </a:avLst>
          </a:prstGeom>
          <a:noFill/>
          <a:ln>
            <a:noFill/>
          </a:ln>
        </p:spPr>
      </p:sp>
      <p:sp>
        <p:nvSpPr>
          <p:cNvPr id="340" name="Google Shape;340;p32"/>
          <p:cNvSpPr txBox="1">
            <a:spLocks noGrp="1"/>
          </p:cNvSpPr>
          <p:nvPr>
            <p:ph type="body" idx="3"/>
          </p:nvPr>
        </p:nvSpPr>
        <p:spPr>
          <a:xfrm>
            <a:off x="196951" y="196725"/>
            <a:ext cx="18606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dk1"/>
              </a:buClr>
              <a:buSzPts val="800"/>
              <a:buChar char="●"/>
              <a:defRPr sz="800">
                <a:solidFill>
                  <a:schemeClr val="dk1"/>
                </a:solidFill>
              </a:defRPr>
            </a:lvl1pPr>
            <a:lvl2pPr marL="914400" lvl="1" indent="-298450">
              <a:spcBef>
                <a:spcPts val="0"/>
              </a:spcBef>
              <a:spcAft>
                <a:spcPts val="0"/>
              </a:spcAft>
              <a:buClr>
                <a:schemeClr val="dk1"/>
              </a:buClr>
              <a:buSzPts val="1100"/>
              <a:buChar char="○"/>
              <a:defRPr>
                <a:solidFill>
                  <a:schemeClr val="dk1"/>
                </a:solidFill>
              </a:defRPr>
            </a:lvl2pPr>
            <a:lvl3pPr marL="1371600" lvl="2" indent="-279400">
              <a:spcBef>
                <a:spcPts val="0"/>
              </a:spcBef>
              <a:spcAft>
                <a:spcPts val="0"/>
              </a:spcAft>
              <a:buClr>
                <a:schemeClr val="dk1"/>
              </a:buClr>
              <a:buSzPts val="800"/>
              <a:buChar char="■"/>
              <a:defRPr sz="800">
                <a:solidFill>
                  <a:schemeClr val="dk1"/>
                </a:solidFill>
              </a:defRPr>
            </a:lvl3pPr>
            <a:lvl4pPr marL="1828800" lvl="3" indent="-279400">
              <a:spcBef>
                <a:spcPts val="0"/>
              </a:spcBef>
              <a:spcAft>
                <a:spcPts val="0"/>
              </a:spcAft>
              <a:buClr>
                <a:schemeClr val="dk1"/>
              </a:buClr>
              <a:buSzPts val="800"/>
              <a:buChar char="●"/>
              <a:defRPr sz="800">
                <a:solidFill>
                  <a:schemeClr val="dk1"/>
                </a:solidFill>
              </a:defRPr>
            </a:lvl4pPr>
            <a:lvl5pPr marL="2286000" lvl="4" indent="-279400">
              <a:spcBef>
                <a:spcPts val="0"/>
              </a:spcBef>
              <a:spcAft>
                <a:spcPts val="0"/>
              </a:spcAft>
              <a:buClr>
                <a:schemeClr val="dk1"/>
              </a:buClr>
              <a:buSzPts val="800"/>
              <a:buChar char="○"/>
              <a:defRPr sz="800">
                <a:solidFill>
                  <a:schemeClr val="dk1"/>
                </a:solidFill>
              </a:defRPr>
            </a:lvl5pPr>
            <a:lvl6pPr marL="2743200" lvl="5" indent="-279400">
              <a:spcBef>
                <a:spcPts val="0"/>
              </a:spcBef>
              <a:spcAft>
                <a:spcPts val="0"/>
              </a:spcAft>
              <a:buClr>
                <a:schemeClr val="dk1"/>
              </a:buClr>
              <a:buSzPts val="800"/>
              <a:buChar char="■"/>
              <a:defRPr sz="800">
                <a:solidFill>
                  <a:schemeClr val="dk1"/>
                </a:solidFill>
              </a:defRPr>
            </a:lvl6pPr>
            <a:lvl7pPr marL="3200400" lvl="6" indent="-279400">
              <a:spcBef>
                <a:spcPts val="0"/>
              </a:spcBef>
              <a:spcAft>
                <a:spcPts val="0"/>
              </a:spcAft>
              <a:buClr>
                <a:schemeClr val="dk1"/>
              </a:buClr>
              <a:buSzPts val="800"/>
              <a:buChar char="●"/>
              <a:defRPr sz="800">
                <a:solidFill>
                  <a:schemeClr val="dk1"/>
                </a:solidFill>
              </a:defRPr>
            </a:lvl7pPr>
            <a:lvl8pPr marL="3657600" lvl="7" indent="-279400">
              <a:spcBef>
                <a:spcPts val="0"/>
              </a:spcBef>
              <a:spcAft>
                <a:spcPts val="0"/>
              </a:spcAft>
              <a:buClr>
                <a:schemeClr val="dk1"/>
              </a:buClr>
              <a:buSzPts val="800"/>
              <a:buChar char="○"/>
              <a:defRPr sz="800">
                <a:solidFill>
                  <a:schemeClr val="dk1"/>
                </a:solidFill>
              </a:defRPr>
            </a:lvl8pPr>
            <a:lvl9pPr marL="4114800" lvl="8" indent="-279400">
              <a:spcBef>
                <a:spcPts val="0"/>
              </a:spcBef>
              <a:spcAft>
                <a:spcPts val="0"/>
              </a:spcAft>
              <a:buClr>
                <a:schemeClr val="dk1"/>
              </a:buClr>
              <a:buSzPts val="800"/>
              <a:buChar char="■"/>
              <a:defRPr sz="800">
                <a:solidFill>
                  <a:schemeClr val="dk1"/>
                </a:solidFill>
              </a:defRPr>
            </a:lvl9pPr>
          </a:lstStyle>
          <a:p>
            <a:endParaRPr/>
          </a:p>
        </p:txBody>
      </p:sp>
      <p:sp>
        <p:nvSpPr>
          <p:cNvPr id="341" name="Google Shape;341;p32"/>
          <p:cNvSpPr txBox="1">
            <a:spLocks noGrp="1"/>
          </p:cNvSpPr>
          <p:nvPr>
            <p:ph type="body" idx="4"/>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dk1"/>
              </a:buClr>
              <a:buSzPts val="800"/>
              <a:buChar char="●"/>
              <a:defRPr sz="800">
                <a:solidFill>
                  <a:schemeClr val="dk1"/>
                </a:solidFill>
              </a:defRPr>
            </a:lvl1pPr>
            <a:lvl2pPr marL="914400" lvl="1" indent="-298450" algn="r">
              <a:spcBef>
                <a:spcPts val="0"/>
              </a:spcBef>
              <a:spcAft>
                <a:spcPts val="0"/>
              </a:spcAft>
              <a:buClr>
                <a:schemeClr val="dk1"/>
              </a:buClr>
              <a:buSzPts val="1100"/>
              <a:buChar char="○"/>
              <a:defRPr>
                <a:solidFill>
                  <a:schemeClr val="dk1"/>
                </a:solidFill>
              </a:defRPr>
            </a:lvl2pPr>
            <a:lvl3pPr marL="1371600" lvl="2" indent="-279400" algn="r">
              <a:spcBef>
                <a:spcPts val="0"/>
              </a:spcBef>
              <a:spcAft>
                <a:spcPts val="0"/>
              </a:spcAft>
              <a:buClr>
                <a:schemeClr val="dk1"/>
              </a:buClr>
              <a:buSzPts val="800"/>
              <a:buChar char="■"/>
              <a:defRPr sz="800">
                <a:solidFill>
                  <a:schemeClr val="dk1"/>
                </a:solidFill>
              </a:defRPr>
            </a:lvl3pPr>
            <a:lvl4pPr marL="1828800" lvl="3" indent="-279400" algn="r">
              <a:spcBef>
                <a:spcPts val="0"/>
              </a:spcBef>
              <a:spcAft>
                <a:spcPts val="0"/>
              </a:spcAft>
              <a:buClr>
                <a:schemeClr val="dk1"/>
              </a:buClr>
              <a:buSzPts val="800"/>
              <a:buChar char="●"/>
              <a:defRPr sz="800">
                <a:solidFill>
                  <a:schemeClr val="dk1"/>
                </a:solidFill>
              </a:defRPr>
            </a:lvl4pPr>
            <a:lvl5pPr marL="2286000" lvl="4" indent="-279400" algn="r">
              <a:spcBef>
                <a:spcPts val="0"/>
              </a:spcBef>
              <a:spcAft>
                <a:spcPts val="0"/>
              </a:spcAft>
              <a:buClr>
                <a:schemeClr val="dk1"/>
              </a:buClr>
              <a:buSzPts val="800"/>
              <a:buChar char="○"/>
              <a:defRPr sz="800">
                <a:solidFill>
                  <a:schemeClr val="dk1"/>
                </a:solidFill>
              </a:defRPr>
            </a:lvl5pPr>
            <a:lvl6pPr marL="2743200" lvl="5" indent="-279400" algn="r">
              <a:spcBef>
                <a:spcPts val="0"/>
              </a:spcBef>
              <a:spcAft>
                <a:spcPts val="0"/>
              </a:spcAft>
              <a:buClr>
                <a:schemeClr val="dk1"/>
              </a:buClr>
              <a:buSzPts val="800"/>
              <a:buChar char="■"/>
              <a:defRPr sz="800">
                <a:solidFill>
                  <a:schemeClr val="dk1"/>
                </a:solidFill>
              </a:defRPr>
            </a:lvl6pPr>
            <a:lvl7pPr marL="3200400" lvl="6" indent="-279400" algn="r">
              <a:spcBef>
                <a:spcPts val="0"/>
              </a:spcBef>
              <a:spcAft>
                <a:spcPts val="0"/>
              </a:spcAft>
              <a:buClr>
                <a:schemeClr val="dk1"/>
              </a:buClr>
              <a:buSzPts val="800"/>
              <a:buChar char="●"/>
              <a:defRPr sz="800">
                <a:solidFill>
                  <a:schemeClr val="dk1"/>
                </a:solidFill>
              </a:defRPr>
            </a:lvl7pPr>
            <a:lvl8pPr marL="3657600" lvl="7" indent="-279400" algn="r">
              <a:spcBef>
                <a:spcPts val="0"/>
              </a:spcBef>
              <a:spcAft>
                <a:spcPts val="0"/>
              </a:spcAft>
              <a:buClr>
                <a:schemeClr val="dk1"/>
              </a:buClr>
              <a:buSzPts val="800"/>
              <a:buChar char="○"/>
              <a:defRPr sz="800">
                <a:solidFill>
                  <a:schemeClr val="dk1"/>
                </a:solidFill>
              </a:defRPr>
            </a:lvl8pPr>
            <a:lvl9pPr marL="4114800" lvl="8" indent="-279400" algn="r">
              <a:spcBef>
                <a:spcPts val="0"/>
              </a:spcBef>
              <a:spcAft>
                <a:spcPts val="0"/>
              </a:spcAft>
              <a:buClr>
                <a:schemeClr val="dk1"/>
              </a:buClr>
              <a:buSzPts val="800"/>
              <a:buChar char="■"/>
              <a:defRPr sz="8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2">
  <p:cSld name="TITLE_AND_BODY_1_1">
    <p:bg>
      <p:bgPr>
        <a:solidFill>
          <a:schemeClr val="dk1"/>
        </a:solidFill>
        <a:effectLst/>
      </p:bgPr>
    </p:bg>
    <p:spTree>
      <p:nvGrpSpPr>
        <p:cNvPr id="1" name="Shape 342"/>
        <p:cNvGrpSpPr/>
        <p:nvPr/>
      </p:nvGrpSpPr>
      <p:grpSpPr>
        <a:xfrm>
          <a:off x="0" y="0"/>
          <a:ext cx="0" cy="0"/>
          <a:chOff x="0" y="0"/>
          <a:chExt cx="0" cy="0"/>
        </a:xfrm>
      </p:grpSpPr>
      <p:sp>
        <p:nvSpPr>
          <p:cNvPr id="343" name="Google Shape;34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44" name="Google Shape;344;p33"/>
          <p:cNvSpPr txBox="1">
            <a:spLocks noGrp="1"/>
          </p:cNvSpPr>
          <p:nvPr>
            <p:ph type="subTitle" idx="1"/>
          </p:nvPr>
        </p:nvSpPr>
        <p:spPr>
          <a:xfrm>
            <a:off x="975300" y="1864050"/>
            <a:ext cx="7193400" cy="1415400"/>
          </a:xfrm>
          <a:prstGeom prst="rect">
            <a:avLst/>
          </a:prstGeom>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a:endParaRPr/>
          </a:p>
        </p:txBody>
      </p:sp>
      <p:sp>
        <p:nvSpPr>
          <p:cNvPr id="345" name="Google Shape;345;p33"/>
          <p:cNvSpPr txBox="1">
            <a:spLocks noGrp="1"/>
          </p:cNvSpPr>
          <p:nvPr>
            <p:ph type="body" idx="2"/>
          </p:nvPr>
        </p:nvSpPr>
        <p:spPr>
          <a:xfrm>
            <a:off x="196951" y="196725"/>
            <a:ext cx="18603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Char char="●"/>
              <a:defRPr sz="800">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79400">
              <a:spcBef>
                <a:spcPts val="0"/>
              </a:spcBef>
              <a:spcAft>
                <a:spcPts val="0"/>
              </a:spcAft>
              <a:buClr>
                <a:schemeClr val="lt1"/>
              </a:buClr>
              <a:buSzPts val="800"/>
              <a:buChar char="■"/>
              <a:defRPr sz="800">
                <a:solidFill>
                  <a:schemeClr val="lt1"/>
                </a:solidFill>
              </a:defRPr>
            </a:lvl3pPr>
            <a:lvl4pPr marL="1828800" lvl="3" indent="-279400">
              <a:spcBef>
                <a:spcPts val="0"/>
              </a:spcBef>
              <a:spcAft>
                <a:spcPts val="0"/>
              </a:spcAft>
              <a:buClr>
                <a:schemeClr val="lt1"/>
              </a:buClr>
              <a:buSzPts val="800"/>
              <a:buChar char="●"/>
              <a:defRPr sz="800">
                <a:solidFill>
                  <a:schemeClr val="lt1"/>
                </a:solidFill>
              </a:defRPr>
            </a:lvl4pPr>
            <a:lvl5pPr marL="2286000" lvl="4" indent="-279400">
              <a:spcBef>
                <a:spcPts val="0"/>
              </a:spcBef>
              <a:spcAft>
                <a:spcPts val="0"/>
              </a:spcAft>
              <a:buClr>
                <a:schemeClr val="lt1"/>
              </a:buClr>
              <a:buSzPts val="800"/>
              <a:buChar char="○"/>
              <a:defRPr sz="800">
                <a:solidFill>
                  <a:schemeClr val="lt1"/>
                </a:solidFill>
              </a:defRPr>
            </a:lvl5pPr>
            <a:lvl6pPr marL="2743200" lvl="5" indent="-279400">
              <a:spcBef>
                <a:spcPts val="0"/>
              </a:spcBef>
              <a:spcAft>
                <a:spcPts val="0"/>
              </a:spcAft>
              <a:buClr>
                <a:schemeClr val="lt1"/>
              </a:buClr>
              <a:buSzPts val="800"/>
              <a:buChar char="■"/>
              <a:defRPr sz="800">
                <a:solidFill>
                  <a:schemeClr val="lt1"/>
                </a:solidFill>
              </a:defRPr>
            </a:lvl6pPr>
            <a:lvl7pPr marL="3200400" lvl="6" indent="-279400">
              <a:spcBef>
                <a:spcPts val="0"/>
              </a:spcBef>
              <a:spcAft>
                <a:spcPts val="0"/>
              </a:spcAft>
              <a:buClr>
                <a:schemeClr val="lt1"/>
              </a:buClr>
              <a:buSzPts val="800"/>
              <a:buChar char="●"/>
              <a:defRPr sz="800">
                <a:solidFill>
                  <a:schemeClr val="lt1"/>
                </a:solidFill>
              </a:defRPr>
            </a:lvl7pPr>
            <a:lvl8pPr marL="3657600" lvl="7" indent="-279400">
              <a:spcBef>
                <a:spcPts val="0"/>
              </a:spcBef>
              <a:spcAft>
                <a:spcPts val="0"/>
              </a:spcAft>
              <a:buClr>
                <a:schemeClr val="lt1"/>
              </a:buClr>
              <a:buSzPts val="800"/>
              <a:buChar char="○"/>
              <a:defRPr sz="800">
                <a:solidFill>
                  <a:schemeClr val="lt1"/>
                </a:solidFill>
              </a:defRPr>
            </a:lvl8pPr>
            <a:lvl9pPr marL="4114800" lvl="8" indent="-279400">
              <a:spcBef>
                <a:spcPts val="0"/>
              </a:spcBef>
              <a:spcAft>
                <a:spcPts val="0"/>
              </a:spcAft>
              <a:buClr>
                <a:schemeClr val="lt1"/>
              </a:buClr>
              <a:buSzPts val="800"/>
              <a:buChar char="■"/>
              <a:defRPr sz="800">
                <a:solidFill>
                  <a:schemeClr val="lt1"/>
                </a:solidFill>
              </a:defRPr>
            </a:lvl9pPr>
          </a:lstStyle>
          <a:p>
            <a:endParaRPr/>
          </a:p>
        </p:txBody>
      </p:sp>
      <p:sp>
        <p:nvSpPr>
          <p:cNvPr id="346" name="Google Shape;346;p33"/>
          <p:cNvSpPr txBox="1">
            <a:spLocks noGrp="1"/>
          </p:cNvSpPr>
          <p:nvPr>
            <p:ph type="body" idx="3"/>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lt1"/>
              </a:buClr>
              <a:buSzPts val="800"/>
              <a:buChar char="●"/>
              <a:defRPr sz="800">
                <a:solidFill>
                  <a:schemeClr val="lt1"/>
                </a:solidFill>
              </a:defRPr>
            </a:lvl1pPr>
            <a:lvl2pPr marL="914400" lvl="1" indent="-298450" algn="r">
              <a:spcBef>
                <a:spcPts val="0"/>
              </a:spcBef>
              <a:spcAft>
                <a:spcPts val="0"/>
              </a:spcAft>
              <a:buClr>
                <a:schemeClr val="lt1"/>
              </a:buClr>
              <a:buSzPts val="1100"/>
              <a:buChar char="○"/>
              <a:defRPr>
                <a:solidFill>
                  <a:schemeClr val="lt1"/>
                </a:solidFill>
              </a:defRPr>
            </a:lvl2pPr>
            <a:lvl3pPr marL="1371600" lvl="2" indent="-279400" algn="r">
              <a:spcBef>
                <a:spcPts val="0"/>
              </a:spcBef>
              <a:spcAft>
                <a:spcPts val="0"/>
              </a:spcAft>
              <a:buClr>
                <a:schemeClr val="lt1"/>
              </a:buClr>
              <a:buSzPts val="800"/>
              <a:buChar char="■"/>
              <a:defRPr sz="800">
                <a:solidFill>
                  <a:schemeClr val="lt1"/>
                </a:solidFill>
              </a:defRPr>
            </a:lvl3pPr>
            <a:lvl4pPr marL="1828800" lvl="3" indent="-279400" algn="r">
              <a:spcBef>
                <a:spcPts val="0"/>
              </a:spcBef>
              <a:spcAft>
                <a:spcPts val="0"/>
              </a:spcAft>
              <a:buClr>
                <a:schemeClr val="lt1"/>
              </a:buClr>
              <a:buSzPts val="800"/>
              <a:buChar char="●"/>
              <a:defRPr sz="800">
                <a:solidFill>
                  <a:schemeClr val="lt1"/>
                </a:solidFill>
              </a:defRPr>
            </a:lvl4pPr>
            <a:lvl5pPr marL="2286000" lvl="4" indent="-279400" algn="r">
              <a:spcBef>
                <a:spcPts val="0"/>
              </a:spcBef>
              <a:spcAft>
                <a:spcPts val="0"/>
              </a:spcAft>
              <a:buClr>
                <a:schemeClr val="lt1"/>
              </a:buClr>
              <a:buSzPts val="800"/>
              <a:buChar char="○"/>
              <a:defRPr sz="800">
                <a:solidFill>
                  <a:schemeClr val="lt1"/>
                </a:solidFill>
              </a:defRPr>
            </a:lvl5pPr>
            <a:lvl6pPr marL="2743200" lvl="5" indent="-279400" algn="r">
              <a:spcBef>
                <a:spcPts val="0"/>
              </a:spcBef>
              <a:spcAft>
                <a:spcPts val="0"/>
              </a:spcAft>
              <a:buClr>
                <a:schemeClr val="lt1"/>
              </a:buClr>
              <a:buSzPts val="800"/>
              <a:buChar char="■"/>
              <a:defRPr sz="800">
                <a:solidFill>
                  <a:schemeClr val="lt1"/>
                </a:solidFill>
              </a:defRPr>
            </a:lvl6pPr>
            <a:lvl7pPr marL="3200400" lvl="6" indent="-279400" algn="r">
              <a:spcBef>
                <a:spcPts val="0"/>
              </a:spcBef>
              <a:spcAft>
                <a:spcPts val="0"/>
              </a:spcAft>
              <a:buClr>
                <a:schemeClr val="lt1"/>
              </a:buClr>
              <a:buSzPts val="800"/>
              <a:buChar char="●"/>
              <a:defRPr sz="800">
                <a:solidFill>
                  <a:schemeClr val="lt1"/>
                </a:solidFill>
              </a:defRPr>
            </a:lvl7pPr>
            <a:lvl8pPr marL="3657600" lvl="7" indent="-279400" algn="r">
              <a:spcBef>
                <a:spcPts val="0"/>
              </a:spcBef>
              <a:spcAft>
                <a:spcPts val="0"/>
              </a:spcAft>
              <a:buClr>
                <a:schemeClr val="lt1"/>
              </a:buClr>
              <a:buSzPts val="800"/>
              <a:buChar char="○"/>
              <a:defRPr sz="800">
                <a:solidFill>
                  <a:schemeClr val="lt1"/>
                </a:solidFill>
              </a:defRPr>
            </a:lvl8pPr>
            <a:lvl9pPr marL="4114800" lvl="8" indent="-279400" algn="r">
              <a:spcBef>
                <a:spcPts val="0"/>
              </a:spcBef>
              <a:spcAft>
                <a:spcPts val="0"/>
              </a:spcAft>
              <a:buClr>
                <a:schemeClr val="lt1"/>
              </a:buClr>
              <a:buSzPts val="800"/>
              <a:buChar char="■"/>
              <a:defRPr sz="800">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chart">
  <p:cSld name="SECTION_TITLE_AND_DESCRIPTION_3">
    <p:bg>
      <p:bgPr>
        <a:solidFill>
          <a:schemeClr val="lt2"/>
        </a:solidFill>
        <a:effectLst/>
      </p:bgPr>
    </p:bg>
    <p:spTree>
      <p:nvGrpSpPr>
        <p:cNvPr id="1" name="Shape 347"/>
        <p:cNvGrpSpPr/>
        <p:nvPr/>
      </p:nvGrpSpPr>
      <p:grpSpPr>
        <a:xfrm>
          <a:off x="0" y="0"/>
          <a:ext cx="0" cy="0"/>
          <a:chOff x="0" y="0"/>
          <a:chExt cx="0" cy="0"/>
        </a:xfrm>
      </p:grpSpPr>
      <p:sp>
        <p:nvSpPr>
          <p:cNvPr id="348" name="Google Shape;348;p34"/>
          <p:cNvSpPr/>
          <p:nvPr/>
        </p:nvSpPr>
        <p:spPr>
          <a:xfrm>
            <a:off x="4305000" y="-125"/>
            <a:ext cx="4839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9" name="Google Shape;34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50" name="Google Shape;350;p34"/>
          <p:cNvSpPr txBox="1">
            <a:spLocks noGrp="1"/>
          </p:cNvSpPr>
          <p:nvPr>
            <p:ph type="title"/>
          </p:nvPr>
        </p:nvSpPr>
        <p:spPr>
          <a:xfrm>
            <a:off x="197375" y="1052750"/>
            <a:ext cx="3151800" cy="16329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a:endParaRPr/>
          </a:p>
        </p:txBody>
      </p:sp>
      <p:sp>
        <p:nvSpPr>
          <p:cNvPr id="351" name="Google Shape;351;p34"/>
          <p:cNvSpPr txBox="1">
            <a:spLocks noGrp="1"/>
          </p:cNvSpPr>
          <p:nvPr>
            <p:ph type="body" idx="1"/>
          </p:nvPr>
        </p:nvSpPr>
        <p:spPr>
          <a:xfrm>
            <a:off x="197375" y="2685650"/>
            <a:ext cx="3151800" cy="1822500"/>
          </a:xfrm>
          <a:prstGeom prst="rect">
            <a:avLst/>
          </a:prstGeom>
        </p:spPr>
        <p:txBody>
          <a:bodyPr spcFirstLastPara="1" wrap="square" lIns="91425" tIns="91425" rIns="91425" bIns="91425" anchor="t" anchorCtr="0">
            <a:noAutofit/>
          </a:bodyPr>
          <a:lstStyle>
            <a:lvl1pPr marL="457200" lvl="0" indent="-311150">
              <a:lnSpc>
                <a:spcPct val="100000"/>
              </a:lnSpc>
              <a:spcBef>
                <a:spcPts val="0"/>
              </a:spcBef>
              <a:spcAft>
                <a:spcPts val="0"/>
              </a:spcAft>
              <a:buSzPts val="1300"/>
              <a:buChar char="●"/>
              <a:defRPr/>
            </a:lvl1pPr>
            <a:lvl2pPr marL="914400" lvl="1" indent="-292100">
              <a:lnSpc>
                <a:spcPct val="100000"/>
              </a:lnSpc>
              <a:spcBef>
                <a:spcPts val="0"/>
              </a:spcBef>
              <a:spcAft>
                <a:spcPts val="0"/>
              </a:spcAft>
              <a:buSzPts val="1000"/>
              <a:buChar char="○"/>
              <a:defRPr sz="1000"/>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352" name="Google Shape;352;p34"/>
          <p:cNvSpPr txBox="1">
            <a:spLocks noGrp="1"/>
          </p:cNvSpPr>
          <p:nvPr>
            <p:ph type="body" idx="2"/>
          </p:nvPr>
        </p:nvSpPr>
        <p:spPr>
          <a:xfrm>
            <a:off x="196951" y="196725"/>
            <a:ext cx="18606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SzPts val="800"/>
              <a:buChar char="●"/>
              <a:defRPr sz="800"/>
            </a:lvl1pPr>
            <a:lvl2pPr marL="914400" lvl="1" indent="-298450">
              <a:spcBef>
                <a:spcPts val="0"/>
              </a:spcBef>
              <a:spcAft>
                <a:spcPts val="0"/>
              </a:spcAft>
              <a:buSzPts val="1100"/>
              <a:buChar char="○"/>
              <a:defRPr/>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353" name="Google Shape;353;p34"/>
          <p:cNvSpPr txBox="1">
            <a:spLocks noGrp="1"/>
          </p:cNvSpPr>
          <p:nvPr>
            <p:ph type="body" idx="3"/>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lt1"/>
              </a:buClr>
              <a:buSzPts val="800"/>
              <a:buChar char="●"/>
              <a:defRPr sz="800">
                <a:solidFill>
                  <a:schemeClr val="lt1"/>
                </a:solidFill>
              </a:defRPr>
            </a:lvl1pPr>
            <a:lvl2pPr marL="914400" lvl="1" indent="-298450" algn="r">
              <a:spcBef>
                <a:spcPts val="0"/>
              </a:spcBef>
              <a:spcAft>
                <a:spcPts val="0"/>
              </a:spcAft>
              <a:buClr>
                <a:schemeClr val="lt1"/>
              </a:buClr>
              <a:buSzPts val="1100"/>
              <a:buChar char="○"/>
              <a:defRPr>
                <a:solidFill>
                  <a:schemeClr val="lt1"/>
                </a:solidFill>
              </a:defRPr>
            </a:lvl2pPr>
            <a:lvl3pPr marL="1371600" lvl="2" indent="-279400" algn="r">
              <a:spcBef>
                <a:spcPts val="0"/>
              </a:spcBef>
              <a:spcAft>
                <a:spcPts val="0"/>
              </a:spcAft>
              <a:buClr>
                <a:schemeClr val="lt1"/>
              </a:buClr>
              <a:buSzPts val="800"/>
              <a:buChar char="■"/>
              <a:defRPr sz="800">
                <a:solidFill>
                  <a:schemeClr val="lt1"/>
                </a:solidFill>
              </a:defRPr>
            </a:lvl3pPr>
            <a:lvl4pPr marL="1828800" lvl="3" indent="-279400" algn="r">
              <a:spcBef>
                <a:spcPts val="0"/>
              </a:spcBef>
              <a:spcAft>
                <a:spcPts val="0"/>
              </a:spcAft>
              <a:buClr>
                <a:schemeClr val="lt1"/>
              </a:buClr>
              <a:buSzPts val="800"/>
              <a:buChar char="●"/>
              <a:defRPr sz="800">
                <a:solidFill>
                  <a:schemeClr val="lt1"/>
                </a:solidFill>
              </a:defRPr>
            </a:lvl4pPr>
            <a:lvl5pPr marL="2286000" lvl="4" indent="-279400" algn="r">
              <a:spcBef>
                <a:spcPts val="0"/>
              </a:spcBef>
              <a:spcAft>
                <a:spcPts val="0"/>
              </a:spcAft>
              <a:buClr>
                <a:schemeClr val="lt1"/>
              </a:buClr>
              <a:buSzPts val="800"/>
              <a:buChar char="○"/>
              <a:defRPr sz="800">
                <a:solidFill>
                  <a:schemeClr val="lt1"/>
                </a:solidFill>
              </a:defRPr>
            </a:lvl5pPr>
            <a:lvl6pPr marL="2743200" lvl="5" indent="-279400" algn="r">
              <a:spcBef>
                <a:spcPts val="0"/>
              </a:spcBef>
              <a:spcAft>
                <a:spcPts val="0"/>
              </a:spcAft>
              <a:buClr>
                <a:schemeClr val="lt1"/>
              </a:buClr>
              <a:buSzPts val="800"/>
              <a:buChar char="■"/>
              <a:defRPr sz="800">
                <a:solidFill>
                  <a:schemeClr val="lt1"/>
                </a:solidFill>
              </a:defRPr>
            </a:lvl6pPr>
            <a:lvl7pPr marL="3200400" lvl="6" indent="-279400" algn="r">
              <a:spcBef>
                <a:spcPts val="0"/>
              </a:spcBef>
              <a:spcAft>
                <a:spcPts val="0"/>
              </a:spcAft>
              <a:buClr>
                <a:schemeClr val="lt1"/>
              </a:buClr>
              <a:buSzPts val="800"/>
              <a:buChar char="●"/>
              <a:defRPr sz="800">
                <a:solidFill>
                  <a:schemeClr val="lt1"/>
                </a:solidFill>
              </a:defRPr>
            </a:lvl7pPr>
            <a:lvl8pPr marL="3657600" lvl="7" indent="-279400" algn="r">
              <a:spcBef>
                <a:spcPts val="0"/>
              </a:spcBef>
              <a:spcAft>
                <a:spcPts val="0"/>
              </a:spcAft>
              <a:buClr>
                <a:schemeClr val="lt1"/>
              </a:buClr>
              <a:buSzPts val="800"/>
              <a:buChar char="○"/>
              <a:defRPr sz="800">
                <a:solidFill>
                  <a:schemeClr val="lt1"/>
                </a:solidFill>
              </a:defRPr>
            </a:lvl8pPr>
            <a:lvl9pPr marL="4114800" lvl="8" indent="-279400" algn="r">
              <a:spcBef>
                <a:spcPts val="0"/>
              </a:spcBef>
              <a:spcAft>
                <a:spcPts val="0"/>
              </a:spcAft>
              <a:buClr>
                <a:schemeClr val="lt1"/>
              </a:buClr>
              <a:buSzPts val="800"/>
              <a:buChar char="■"/>
              <a:defRPr sz="800">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ppendix">
  <p:cSld name="CAPTION_ONLY_2">
    <p:bg>
      <p:bgPr>
        <a:solidFill>
          <a:schemeClr val="lt2"/>
        </a:solidFill>
        <a:effectLst/>
      </p:bgPr>
    </p:bg>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56" name="Google Shape;356;p35"/>
          <p:cNvSpPr txBox="1">
            <a:spLocks noGrp="1"/>
          </p:cNvSpPr>
          <p:nvPr>
            <p:ph type="body" idx="1"/>
          </p:nvPr>
        </p:nvSpPr>
        <p:spPr>
          <a:xfrm>
            <a:off x="203000" y="89145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57" name="Google Shape;357;p35"/>
          <p:cNvSpPr txBox="1">
            <a:spLocks noGrp="1"/>
          </p:cNvSpPr>
          <p:nvPr>
            <p:ph type="body" idx="2"/>
          </p:nvPr>
        </p:nvSpPr>
        <p:spPr>
          <a:xfrm>
            <a:off x="203000" y="1320450"/>
            <a:ext cx="2644800" cy="268200"/>
          </a:xfrm>
          <a:prstGeom prst="rect">
            <a:avLst/>
          </a:prstGeom>
        </p:spPr>
        <p:txBody>
          <a:bodyPr spcFirstLastPara="1" wrap="square" lIns="91425" tIns="91425" rIns="91425" bIns="91425" anchor="t" anchorCtr="0">
            <a:normAutofit/>
          </a:bodyPr>
          <a:lstStyle>
            <a:lvl1pPr marL="457200" lvl="0" indent="-311150">
              <a:lnSpc>
                <a:spcPct val="100000"/>
              </a:lnSpc>
              <a:spcBef>
                <a:spcPts val="0"/>
              </a:spcBef>
              <a:spcAft>
                <a:spcPts val="0"/>
              </a:spcAft>
              <a:buSzPts val="13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58" name="Google Shape;358;p35"/>
          <p:cNvSpPr txBox="1">
            <a:spLocks noGrp="1"/>
          </p:cNvSpPr>
          <p:nvPr>
            <p:ph type="body" idx="3"/>
          </p:nvPr>
        </p:nvSpPr>
        <p:spPr>
          <a:xfrm>
            <a:off x="203000" y="15886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98450">
              <a:lnSpc>
                <a:spcPct val="100000"/>
              </a:lnSpc>
              <a:spcBef>
                <a:spcPts val="0"/>
              </a:spcBef>
              <a:spcAft>
                <a:spcPts val="0"/>
              </a:spcAft>
              <a:buSzPts val="11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359" name="Google Shape;359;p35"/>
          <p:cNvSpPr txBox="1">
            <a:spLocks noGrp="1"/>
          </p:cNvSpPr>
          <p:nvPr>
            <p:ph type="body" idx="4"/>
          </p:nvPr>
        </p:nvSpPr>
        <p:spPr>
          <a:xfrm>
            <a:off x="203000" y="22065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60" name="Google Shape;360;p35"/>
          <p:cNvSpPr txBox="1">
            <a:spLocks noGrp="1"/>
          </p:cNvSpPr>
          <p:nvPr>
            <p:ph type="body" idx="5"/>
          </p:nvPr>
        </p:nvSpPr>
        <p:spPr>
          <a:xfrm>
            <a:off x="203000" y="2635550"/>
            <a:ext cx="2644800" cy="268200"/>
          </a:xfrm>
          <a:prstGeom prst="rect">
            <a:avLst/>
          </a:prstGeom>
        </p:spPr>
        <p:txBody>
          <a:bodyPr spcFirstLastPara="1" wrap="square" lIns="91425" tIns="91425" rIns="91425" bIns="91425" anchor="t" anchorCtr="0">
            <a:normAutofit/>
          </a:bodyPr>
          <a:lstStyle>
            <a:lvl1pPr marL="457200" lvl="0" indent="-311150">
              <a:lnSpc>
                <a:spcPct val="100000"/>
              </a:lnSpc>
              <a:spcBef>
                <a:spcPts val="0"/>
              </a:spcBef>
              <a:spcAft>
                <a:spcPts val="0"/>
              </a:spcAft>
              <a:buSzPts val="13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61" name="Google Shape;361;p35"/>
          <p:cNvSpPr txBox="1">
            <a:spLocks noGrp="1"/>
          </p:cNvSpPr>
          <p:nvPr>
            <p:ph type="body" idx="6"/>
          </p:nvPr>
        </p:nvSpPr>
        <p:spPr>
          <a:xfrm>
            <a:off x="203000" y="29037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98450">
              <a:lnSpc>
                <a:spcPct val="100000"/>
              </a:lnSpc>
              <a:spcBef>
                <a:spcPts val="0"/>
              </a:spcBef>
              <a:spcAft>
                <a:spcPts val="0"/>
              </a:spcAft>
              <a:buSzPts val="11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362" name="Google Shape;362;p35"/>
          <p:cNvSpPr txBox="1">
            <a:spLocks noGrp="1"/>
          </p:cNvSpPr>
          <p:nvPr>
            <p:ph type="body" idx="7"/>
          </p:nvPr>
        </p:nvSpPr>
        <p:spPr>
          <a:xfrm>
            <a:off x="203000" y="343340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63" name="Google Shape;363;p35"/>
          <p:cNvSpPr txBox="1">
            <a:spLocks noGrp="1"/>
          </p:cNvSpPr>
          <p:nvPr>
            <p:ph type="body" idx="8"/>
          </p:nvPr>
        </p:nvSpPr>
        <p:spPr>
          <a:xfrm>
            <a:off x="203000" y="3862400"/>
            <a:ext cx="2644800" cy="268200"/>
          </a:xfrm>
          <a:prstGeom prst="rect">
            <a:avLst/>
          </a:prstGeom>
        </p:spPr>
        <p:txBody>
          <a:bodyPr spcFirstLastPara="1" wrap="square" lIns="91425" tIns="91425" rIns="91425" bIns="91425" anchor="t" anchorCtr="0">
            <a:normAutofit/>
          </a:bodyPr>
          <a:lstStyle>
            <a:lvl1pPr marL="457200" lvl="0" indent="-311150">
              <a:lnSpc>
                <a:spcPct val="100000"/>
              </a:lnSpc>
              <a:spcBef>
                <a:spcPts val="0"/>
              </a:spcBef>
              <a:spcAft>
                <a:spcPts val="0"/>
              </a:spcAft>
              <a:buSzPts val="13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64" name="Google Shape;364;p35"/>
          <p:cNvSpPr txBox="1">
            <a:spLocks noGrp="1"/>
          </p:cNvSpPr>
          <p:nvPr>
            <p:ph type="body" idx="9"/>
          </p:nvPr>
        </p:nvSpPr>
        <p:spPr>
          <a:xfrm>
            <a:off x="203000" y="413060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98450">
              <a:lnSpc>
                <a:spcPct val="100000"/>
              </a:lnSpc>
              <a:spcBef>
                <a:spcPts val="0"/>
              </a:spcBef>
              <a:spcAft>
                <a:spcPts val="0"/>
              </a:spcAft>
              <a:buSzPts val="11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365" name="Google Shape;365;p35"/>
          <p:cNvSpPr txBox="1">
            <a:spLocks noGrp="1"/>
          </p:cNvSpPr>
          <p:nvPr>
            <p:ph type="body" idx="13"/>
          </p:nvPr>
        </p:nvSpPr>
        <p:spPr>
          <a:xfrm>
            <a:off x="3249600" y="8914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66" name="Google Shape;366;p35"/>
          <p:cNvSpPr txBox="1">
            <a:spLocks noGrp="1"/>
          </p:cNvSpPr>
          <p:nvPr>
            <p:ph type="body" idx="14"/>
          </p:nvPr>
        </p:nvSpPr>
        <p:spPr>
          <a:xfrm>
            <a:off x="3249600" y="1320450"/>
            <a:ext cx="2644800" cy="268200"/>
          </a:xfrm>
          <a:prstGeom prst="rect">
            <a:avLst/>
          </a:prstGeom>
        </p:spPr>
        <p:txBody>
          <a:bodyPr spcFirstLastPara="1" wrap="square" lIns="91425" tIns="91425" rIns="91425" bIns="91425" anchor="t" anchorCtr="0">
            <a:normAutofit/>
          </a:bodyPr>
          <a:lstStyle>
            <a:lvl1pPr marL="457200" lvl="0" indent="-311150">
              <a:lnSpc>
                <a:spcPct val="100000"/>
              </a:lnSpc>
              <a:spcBef>
                <a:spcPts val="0"/>
              </a:spcBef>
              <a:spcAft>
                <a:spcPts val="0"/>
              </a:spcAft>
              <a:buSzPts val="13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67" name="Google Shape;367;p35"/>
          <p:cNvSpPr txBox="1">
            <a:spLocks noGrp="1"/>
          </p:cNvSpPr>
          <p:nvPr>
            <p:ph type="body" idx="15"/>
          </p:nvPr>
        </p:nvSpPr>
        <p:spPr>
          <a:xfrm>
            <a:off x="3249600" y="15886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98450">
              <a:lnSpc>
                <a:spcPct val="100000"/>
              </a:lnSpc>
              <a:spcBef>
                <a:spcPts val="0"/>
              </a:spcBef>
              <a:spcAft>
                <a:spcPts val="0"/>
              </a:spcAft>
              <a:buSzPts val="11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368" name="Google Shape;368;p35"/>
          <p:cNvSpPr txBox="1">
            <a:spLocks noGrp="1"/>
          </p:cNvSpPr>
          <p:nvPr>
            <p:ph type="body" idx="16"/>
          </p:nvPr>
        </p:nvSpPr>
        <p:spPr>
          <a:xfrm>
            <a:off x="3249600" y="22065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69" name="Google Shape;369;p35"/>
          <p:cNvSpPr txBox="1">
            <a:spLocks noGrp="1"/>
          </p:cNvSpPr>
          <p:nvPr>
            <p:ph type="body" idx="17"/>
          </p:nvPr>
        </p:nvSpPr>
        <p:spPr>
          <a:xfrm>
            <a:off x="3249600" y="2635550"/>
            <a:ext cx="2644800" cy="268200"/>
          </a:xfrm>
          <a:prstGeom prst="rect">
            <a:avLst/>
          </a:prstGeom>
        </p:spPr>
        <p:txBody>
          <a:bodyPr spcFirstLastPara="1" wrap="square" lIns="91425" tIns="91425" rIns="91425" bIns="91425" anchor="t" anchorCtr="0">
            <a:normAutofit/>
          </a:bodyPr>
          <a:lstStyle>
            <a:lvl1pPr marL="457200" lvl="0" indent="-311150">
              <a:lnSpc>
                <a:spcPct val="100000"/>
              </a:lnSpc>
              <a:spcBef>
                <a:spcPts val="0"/>
              </a:spcBef>
              <a:spcAft>
                <a:spcPts val="0"/>
              </a:spcAft>
              <a:buSzPts val="13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70" name="Google Shape;370;p35"/>
          <p:cNvSpPr txBox="1">
            <a:spLocks noGrp="1"/>
          </p:cNvSpPr>
          <p:nvPr>
            <p:ph type="body" idx="18"/>
          </p:nvPr>
        </p:nvSpPr>
        <p:spPr>
          <a:xfrm>
            <a:off x="3249600" y="29037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98450">
              <a:lnSpc>
                <a:spcPct val="100000"/>
              </a:lnSpc>
              <a:spcBef>
                <a:spcPts val="0"/>
              </a:spcBef>
              <a:spcAft>
                <a:spcPts val="0"/>
              </a:spcAft>
              <a:buSzPts val="11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371" name="Google Shape;371;p35"/>
          <p:cNvSpPr txBox="1">
            <a:spLocks noGrp="1"/>
          </p:cNvSpPr>
          <p:nvPr>
            <p:ph type="body" idx="19"/>
          </p:nvPr>
        </p:nvSpPr>
        <p:spPr>
          <a:xfrm>
            <a:off x="3249600" y="343340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72" name="Google Shape;372;p35"/>
          <p:cNvSpPr txBox="1">
            <a:spLocks noGrp="1"/>
          </p:cNvSpPr>
          <p:nvPr>
            <p:ph type="body" idx="20"/>
          </p:nvPr>
        </p:nvSpPr>
        <p:spPr>
          <a:xfrm>
            <a:off x="3249600" y="3862400"/>
            <a:ext cx="2644800" cy="268200"/>
          </a:xfrm>
          <a:prstGeom prst="rect">
            <a:avLst/>
          </a:prstGeom>
        </p:spPr>
        <p:txBody>
          <a:bodyPr spcFirstLastPara="1" wrap="square" lIns="91425" tIns="91425" rIns="91425" bIns="91425" anchor="t" anchorCtr="0">
            <a:noAutofit/>
          </a:bodyPr>
          <a:lstStyle>
            <a:lvl1pPr marL="457200" lvl="0" indent="-311150">
              <a:lnSpc>
                <a:spcPct val="100000"/>
              </a:lnSpc>
              <a:spcBef>
                <a:spcPts val="0"/>
              </a:spcBef>
              <a:spcAft>
                <a:spcPts val="0"/>
              </a:spcAft>
              <a:buSzPts val="13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73" name="Google Shape;373;p35"/>
          <p:cNvSpPr txBox="1">
            <a:spLocks noGrp="1"/>
          </p:cNvSpPr>
          <p:nvPr>
            <p:ph type="body" idx="21"/>
          </p:nvPr>
        </p:nvSpPr>
        <p:spPr>
          <a:xfrm>
            <a:off x="3249600" y="413060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98450">
              <a:lnSpc>
                <a:spcPct val="100000"/>
              </a:lnSpc>
              <a:spcBef>
                <a:spcPts val="0"/>
              </a:spcBef>
              <a:spcAft>
                <a:spcPts val="0"/>
              </a:spcAft>
              <a:buSzPts val="11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374" name="Google Shape;374;p35"/>
          <p:cNvSpPr txBox="1">
            <a:spLocks noGrp="1"/>
          </p:cNvSpPr>
          <p:nvPr>
            <p:ph type="body" idx="22"/>
          </p:nvPr>
        </p:nvSpPr>
        <p:spPr>
          <a:xfrm>
            <a:off x="6296200" y="8914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75" name="Google Shape;375;p35"/>
          <p:cNvSpPr txBox="1">
            <a:spLocks noGrp="1"/>
          </p:cNvSpPr>
          <p:nvPr>
            <p:ph type="body" idx="23"/>
          </p:nvPr>
        </p:nvSpPr>
        <p:spPr>
          <a:xfrm>
            <a:off x="6296200" y="1320450"/>
            <a:ext cx="2644800" cy="268200"/>
          </a:xfrm>
          <a:prstGeom prst="rect">
            <a:avLst/>
          </a:prstGeom>
        </p:spPr>
        <p:txBody>
          <a:bodyPr spcFirstLastPara="1" wrap="square" lIns="91425" tIns="91425" rIns="91425" bIns="91425" anchor="t" anchorCtr="0">
            <a:normAutofit/>
          </a:bodyPr>
          <a:lstStyle>
            <a:lvl1pPr marL="457200" lvl="0" indent="-311150">
              <a:lnSpc>
                <a:spcPct val="100000"/>
              </a:lnSpc>
              <a:spcBef>
                <a:spcPts val="0"/>
              </a:spcBef>
              <a:spcAft>
                <a:spcPts val="0"/>
              </a:spcAft>
              <a:buSzPts val="13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76" name="Google Shape;376;p35"/>
          <p:cNvSpPr txBox="1">
            <a:spLocks noGrp="1"/>
          </p:cNvSpPr>
          <p:nvPr>
            <p:ph type="body" idx="24"/>
          </p:nvPr>
        </p:nvSpPr>
        <p:spPr>
          <a:xfrm>
            <a:off x="6296200" y="15886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98450">
              <a:lnSpc>
                <a:spcPct val="100000"/>
              </a:lnSpc>
              <a:spcBef>
                <a:spcPts val="0"/>
              </a:spcBef>
              <a:spcAft>
                <a:spcPts val="0"/>
              </a:spcAft>
              <a:buSzPts val="11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377" name="Google Shape;377;p35"/>
          <p:cNvSpPr txBox="1">
            <a:spLocks noGrp="1"/>
          </p:cNvSpPr>
          <p:nvPr>
            <p:ph type="body" idx="25"/>
          </p:nvPr>
        </p:nvSpPr>
        <p:spPr>
          <a:xfrm>
            <a:off x="6296200" y="22065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78" name="Google Shape;378;p35"/>
          <p:cNvSpPr txBox="1">
            <a:spLocks noGrp="1"/>
          </p:cNvSpPr>
          <p:nvPr>
            <p:ph type="body" idx="26"/>
          </p:nvPr>
        </p:nvSpPr>
        <p:spPr>
          <a:xfrm>
            <a:off x="6296200" y="2635550"/>
            <a:ext cx="2644800" cy="268200"/>
          </a:xfrm>
          <a:prstGeom prst="rect">
            <a:avLst/>
          </a:prstGeom>
        </p:spPr>
        <p:txBody>
          <a:bodyPr spcFirstLastPara="1" wrap="square" lIns="91425" tIns="91425" rIns="91425" bIns="91425" anchor="t" anchorCtr="0">
            <a:normAutofit/>
          </a:bodyPr>
          <a:lstStyle>
            <a:lvl1pPr marL="457200" lvl="0" indent="-311150">
              <a:lnSpc>
                <a:spcPct val="100000"/>
              </a:lnSpc>
              <a:spcBef>
                <a:spcPts val="0"/>
              </a:spcBef>
              <a:spcAft>
                <a:spcPts val="0"/>
              </a:spcAft>
              <a:buSzPts val="13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79" name="Google Shape;379;p35"/>
          <p:cNvSpPr txBox="1">
            <a:spLocks noGrp="1"/>
          </p:cNvSpPr>
          <p:nvPr>
            <p:ph type="body" idx="27"/>
          </p:nvPr>
        </p:nvSpPr>
        <p:spPr>
          <a:xfrm>
            <a:off x="6296200" y="29037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98450">
              <a:lnSpc>
                <a:spcPct val="100000"/>
              </a:lnSpc>
              <a:spcBef>
                <a:spcPts val="0"/>
              </a:spcBef>
              <a:spcAft>
                <a:spcPts val="0"/>
              </a:spcAft>
              <a:buSzPts val="11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380" name="Google Shape;380;p35"/>
          <p:cNvSpPr txBox="1">
            <a:spLocks noGrp="1"/>
          </p:cNvSpPr>
          <p:nvPr>
            <p:ph type="body" idx="28"/>
          </p:nvPr>
        </p:nvSpPr>
        <p:spPr>
          <a:xfrm>
            <a:off x="6296200" y="343340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81" name="Google Shape;381;p35"/>
          <p:cNvSpPr txBox="1">
            <a:spLocks noGrp="1"/>
          </p:cNvSpPr>
          <p:nvPr>
            <p:ph type="body" idx="29"/>
          </p:nvPr>
        </p:nvSpPr>
        <p:spPr>
          <a:xfrm>
            <a:off x="6296200" y="3862400"/>
            <a:ext cx="2644800" cy="268200"/>
          </a:xfrm>
          <a:prstGeom prst="rect">
            <a:avLst/>
          </a:prstGeom>
        </p:spPr>
        <p:txBody>
          <a:bodyPr spcFirstLastPara="1" wrap="square" lIns="91425" tIns="91425" rIns="91425" bIns="91425" anchor="t" anchorCtr="0">
            <a:noAutofit/>
          </a:bodyPr>
          <a:lstStyle>
            <a:lvl1pPr marL="457200" lvl="0" indent="-311150">
              <a:lnSpc>
                <a:spcPct val="100000"/>
              </a:lnSpc>
              <a:spcBef>
                <a:spcPts val="0"/>
              </a:spcBef>
              <a:spcAft>
                <a:spcPts val="0"/>
              </a:spcAft>
              <a:buSzPts val="13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382" name="Google Shape;382;p35"/>
          <p:cNvSpPr txBox="1">
            <a:spLocks noGrp="1"/>
          </p:cNvSpPr>
          <p:nvPr>
            <p:ph type="body" idx="30"/>
          </p:nvPr>
        </p:nvSpPr>
        <p:spPr>
          <a:xfrm>
            <a:off x="6296200" y="4130600"/>
            <a:ext cx="2644800" cy="268200"/>
          </a:xfrm>
          <a:prstGeom prst="rect">
            <a:avLst/>
          </a:prstGeom>
        </p:spPr>
        <p:txBody>
          <a:bodyPr spcFirstLastPara="1" wrap="square" lIns="91425" tIns="91425" rIns="91425" bIns="91425" anchor="t" anchorCtr="0">
            <a:noAutofit/>
          </a:bodyPr>
          <a:lstStyle>
            <a:lvl1pPr marL="457200" lvl="0" indent="-279400">
              <a:lnSpc>
                <a:spcPct val="100000"/>
              </a:lnSpc>
              <a:spcBef>
                <a:spcPts val="0"/>
              </a:spcBef>
              <a:spcAft>
                <a:spcPts val="0"/>
              </a:spcAft>
              <a:buSzPts val="800"/>
              <a:buChar char="●"/>
              <a:defRPr sz="800"/>
            </a:lvl1pPr>
            <a:lvl2pPr marL="914400" lvl="1" indent="-298450">
              <a:lnSpc>
                <a:spcPct val="100000"/>
              </a:lnSpc>
              <a:spcBef>
                <a:spcPts val="0"/>
              </a:spcBef>
              <a:spcAft>
                <a:spcPts val="0"/>
              </a:spcAft>
              <a:buSzPts val="11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383" name="Google Shape;383;p35"/>
          <p:cNvSpPr txBox="1">
            <a:spLocks noGrp="1"/>
          </p:cNvSpPr>
          <p:nvPr>
            <p:ph type="body" idx="31"/>
          </p:nvPr>
        </p:nvSpPr>
        <p:spPr>
          <a:xfrm>
            <a:off x="196951" y="196725"/>
            <a:ext cx="18606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SzPts val="800"/>
              <a:buChar char="●"/>
              <a:defRPr sz="800"/>
            </a:lvl1pPr>
            <a:lvl2pPr marL="914400" lvl="1" indent="-298450">
              <a:spcBef>
                <a:spcPts val="0"/>
              </a:spcBef>
              <a:spcAft>
                <a:spcPts val="0"/>
              </a:spcAft>
              <a:buSzPts val="1100"/>
              <a:buChar char="○"/>
              <a:defRPr/>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384" name="Google Shape;384;p35"/>
          <p:cNvSpPr txBox="1">
            <a:spLocks noGrp="1"/>
          </p:cNvSpPr>
          <p:nvPr>
            <p:ph type="body" idx="32"/>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SzPts val="800"/>
              <a:buChar char="●"/>
              <a:defRPr sz="800"/>
            </a:lvl1pPr>
            <a:lvl2pPr marL="914400" lvl="1" indent="-298450" algn="r">
              <a:spcBef>
                <a:spcPts val="0"/>
              </a:spcBef>
              <a:spcAft>
                <a:spcPts val="0"/>
              </a:spcAft>
              <a:buSzPts val="1100"/>
              <a:buChar char="○"/>
              <a:defRPr/>
            </a:lvl2pPr>
            <a:lvl3pPr marL="1371600" lvl="2" indent="-279400" algn="r">
              <a:spcBef>
                <a:spcPts val="0"/>
              </a:spcBef>
              <a:spcAft>
                <a:spcPts val="0"/>
              </a:spcAft>
              <a:buSzPts val="800"/>
              <a:buChar char="■"/>
              <a:defRPr sz="800"/>
            </a:lvl3pPr>
            <a:lvl4pPr marL="1828800" lvl="3" indent="-279400" algn="r">
              <a:spcBef>
                <a:spcPts val="0"/>
              </a:spcBef>
              <a:spcAft>
                <a:spcPts val="0"/>
              </a:spcAft>
              <a:buSzPts val="800"/>
              <a:buChar char="●"/>
              <a:defRPr sz="800"/>
            </a:lvl4pPr>
            <a:lvl5pPr marL="2286000" lvl="4" indent="-279400" algn="r">
              <a:spcBef>
                <a:spcPts val="0"/>
              </a:spcBef>
              <a:spcAft>
                <a:spcPts val="0"/>
              </a:spcAft>
              <a:buSzPts val="800"/>
              <a:buChar char="○"/>
              <a:defRPr sz="800"/>
            </a:lvl5pPr>
            <a:lvl6pPr marL="2743200" lvl="5" indent="-279400" algn="r">
              <a:spcBef>
                <a:spcPts val="0"/>
              </a:spcBef>
              <a:spcAft>
                <a:spcPts val="0"/>
              </a:spcAft>
              <a:buSzPts val="800"/>
              <a:buChar char="■"/>
              <a:defRPr sz="800"/>
            </a:lvl6pPr>
            <a:lvl7pPr marL="3200400" lvl="6" indent="-279400" algn="r">
              <a:spcBef>
                <a:spcPts val="0"/>
              </a:spcBef>
              <a:spcAft>
                <a:spcPts val="0"/>
              </a:spcAft>
              <a:buSzPts val="800"/>
              <a:buChar char="●"/>
              <a:defRPr sz="800"/>
            </a:lvl7pPr>
            <a:lvl8pPr marL="3657600" lvl="7" indent="-279400" algn="r">
              <a:spcBef>
                <a:spcPts val="0"/>
              </a:spcBef>
              <a:spcAft>
                <a:spcPts val="0"/>
              </a:spcAft>
              <a:buSzPts val="800"/>
              <a:buChar char="○"/>
              <a:defRPr sz="800"/>
            </a:lvl8pPr>
            <a:lvl9pPr marL="4114800" lvl="8" indent="-279400" algn="r">
              <a:spcBef>
                <a:spcPts val="0"/>
              </a:spcBef>
              <a:spcAft>
                <a:spcPts val="0"/>
              </a:spcAft>
              <a:buSzPts val="800"/>
              <a:buChar char="■"/>
              <a:defRPr sz="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631E-F726-4F92-A0DB-1E93C6478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09F8C9-CDC9-4035-B613-E7B003F5382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C4A19A-2A84-4E87-8D0E-53AE3B89933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488830-DDEA-4CAF-A35E-EED09E30C723}"/>
              </a:ext>
            </a:extLst>
          </p:cNvPr>
          <p:cNvSpPr>
            <a:spLocks noGrp="1"/>
          </p:cNvSpPr>
          <p:nvPr>
            <p:ph type="dt" sz="half" idx="10"/>
          </p:nvPr>
        </p:nvSpPr>
        <p:spPr/>
        <p:txBody>
          <a:bodyPr/>
          <a:lstStyle/>
          <a:p>
            <a:fld id="{2D24BF17-EA64-4EE9-97C2-4B53AE2BFC31}" type="datetimeFigureOut">
              <a:rPr lang="en-US" smtClean="0"/>
              <a:t>8/10/2025</a:t>
            </a:fld>
            <a:endParaRPr lang="en-US"/>
          </a:p>
        </p:txBody>
      </p:sp>
      <p:sp>
        <p:nvSpPr>
          <p:cNvPr id="6" name="Footer Placeholder 5">
            <a:extLst>
              <a:ext uri="{FF2B5EF4-FFF2-40B4-BE49-F238E27FC236}">
                <a16:creationId xmlns:a16="http://schemas.microsoft.com/office/drawing/2014/main" id="{0A730E12-DB99-417A-94F5-3BC3412610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90ADE-D092-415B-B24D-CBE14051F7A7}"/>
              </a:ext>
            </a:extLst>
          </p:cNvPr>
          <p:cNvSpPr>
            <a:spLocks noGrp="1"/>
          </p:cNvSpPr>
          <p:nvPr>
            <p:ph type="sldNum" sz="quarter" idx="12"/>
          </p:nvPr>
        </p:nvSpPr>
        <p:spPr/>
        <p:txBody>
          <a:bodyPr/>
          <a:lstStyle/>
          <a:p>
            <a:fld id="{F5CED561-C827-4218-8CB7-1DF03C68608A}" type="slidenum">
              <a:rPr lang="en-US" smtClean="0"/>
              <a:t>‹#›</a:t>
            </a:fld>
            <a:endParaRPr lang="en-US"/>
          </a:p>
        </p:txBody>
      </p:sp>
    </p:spTree>
    <p:extLst>
      <p:ext uri="{BB962C8B-B14F-4D97-AF65-F5344CB8AC3E}">
        <p14:creationId xmlns:p14="http://schemas.microsoft.com/office/powerpoint/2010/main" val="21912464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B335-BBBF-4669-A364-E50B6F4A410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752402-A59F-44A0-9710-E74E7B0C4D5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76A6B8A-FE46-4E10-AFA5-D8A1A9F8D00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C86E3B-F128-4950-B741-DBC0A6F9EDB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FD299F4-9C44-4C4B-8B8C-C456F8C7853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7BF068-BFDF-41FC-BBB9-675E980851B5}"/>
              </a:ext>
            </a:extLst>
          </p:cNvPr>
          <p:cNvSpPr>
            <a:spLocks noGrp="1"/>
          </p:cNvSpPr>
          <p:nvPr>
            <p:ph type="dt" sz="half" idx="10"/>
          </p:nvPr>
        </p:nvSpPr>
        <p:spPr/>
        <p:txBody>
          <a:bodyPr/>
          <a:lstStyle/>
          <a:p>
            <a:fld id="{2D24BF17-EA64-4EE9-97C2-4B53AE2BFC31}" type="datetimeFigureOut">
              <a:rPr lang="en-US" smtClean="0"/>
              <a:t>8/10/2025</a:t>
            </a:fld>
            <a:endParaRPr lang="en-US"/>
          </a:p>
        </p:txBody>
      </p:sp>
      <p:sp>
        <p:nvSpPr>
          <p:cNvPr id="8" name="Footer Placeholder 7">
            <a:extLst>
              <a:ext uri="{FF2B5EF4-FFF2-40B4-BE49-F238E27FC236}">
                <a16:creationId xmlns:a16="http://schemas.microsoft.com/office/drawing/2014/main" id="{10891DF3-2F1B-478E-9F6E-C2BE0C23C8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AB0650-AC04-4188-839F-AE069BE0C1CD}"/>
              </a:ext>
            </a:extLst>
          </p:cNvPr>
          <p:cNvSpPr>
            <a:spLocks noGrp="1"/>
          </p:cNvSpPr>
          <p:nvPr>
            <p:ph type="sldNum" sz="quarter" idx="12"/>
          </p:nvPr>
        </p:nvSpPr>
        <p:spPr/>
        <p:txBody>
          <a:bodyPr/>
          <a:lstStyle/>
          <a:p>
            <a:fld id="{F5CED561-C827-4218-8CB7-1DF03C68608A}" type="slidenum">
              <a:rPr lang="en-US" smtClean="0"/>
              <a:t>‹#›</a:t>
            </a:fld>
            <a:endParaRPr lang="en-US"/>
          </a:p>
        </p:txBody>
      </p:sp>
    </p:spTree>
    <p:extLst>
      <p:ext uri="{BB962C8B-B14F-4D97-AF65-F5344CB8AC3E}">
        <p14:creationId xmlns:p14="http://schemas.microsoft.com/office/powerpoint/2010/main" val="617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8" r:id="rId30"/>
    <p:sldLayoutId id="2147483679" r:id="rId31"/>
    <p:sldLayoutId id="2147483680" r:id="rId32"/>
    <p:sldLayoutId id="2147483681" r:id="rId33"/>
    <p:sldLayoutId id="2147483683" r:id="rId34"/>
    <p:sldLayoutId id="214748368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4.xml"/><Relationship Id="rId5" Type="http://schemas.openxmlformats.org/officeDocument/2006/relationships/hyperlink" Target="https://davpinto.github.io/ml-simulations/#gaussian-mixture-density" TargetMode="Externa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lvl="0">
              <a:buSzPts val="990"/>
            </a:pPr>
            <a:r>
              <a:rPr lang="en-US" sz="2400" dirty="0">
                <a:solidFill>
                  <a:srgbClr val="00B1A9"/>
                </a:solidFill>
                <a:latin typeface="Museo Sans 700" panose="02000000000000000000" pitchFamily="2" charset="77"/>
              </a:rPr>
              <a:t>Applying Generative AI methods to make possible Predictive Maintenance </a:t>
            </a:r>
            <a:br>
              <a:rPr lang="en-US" sz="2400" dirty="0">
                <a:solidFill>
                  <a:srgbClr val="00B1A9"/>
                </a:solidFill>
                <a:latin typeface="Museo Sans 700" panose="02000000000000000000" pitchFamily="2" charset="77"/>
              </a:rPr>
            </a:br>
            <a:r>
              <a:rPr lang="en-US" sz="2400" dirty="0">
                <a:solidFill>
                  <a:srgbClr val="00B1A9"/>
                </a:solidFill>
                <a:latin typeface="Museo Sans 700" panose="02000000000000000000" pitchFamily="2" charset="77"/>
              </a:rPr>
              <a:t>                                             and </a:t>
            </a:r>
            <a:br>
              <a:rPr lang="en-US" sz="2400" dirty="0">
                <a:solidFill>
                  <a:srgbClr val="00B1A9"/>
                </a:solidFill>
                <a:latin typeface="Museo Sans 700" panose="02000000000000000000" pitchFamily="2" charset="77"/>
              </a:rPr>
            </a:br>
            <a:r>
              <a:rPr lang="en-US" sz="2400" dirty="0">
                <a:solidFill>
                  <a:srgbClr val="00B1A9"/>
                </a:solidFill>
                <a:latin typeface="Museo Sans 700" panose="02000000000000000000" pitchFamily="2" charset="77"/>
              </a:rPr>
              <a:t> Estimate Remaining Useful Life (RUL)</a:t>
            </a:r>
            <a:endParaRPr sz="2300" dirty="0">
              <a:solidFill>
                <a:srgbClr val="00B1A9"/>
              </a:solidFill>
            </a:endParaRPr>
          </a:p>
        </p:txBody>
      </p:sp>
      <p:sp>
        <p:nvSpPr>
          <p:cNvPr id="390" name="Google Shape;390;p36"/>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Data-Driven Approach to Fault Detection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0ABC-C0B7-2F3F-DD3A-93B821457D5E}"/>
              </a:ext>
            </a:extLst>
          </p:cNvPr>
          <p:cNvSpPr>
            <a:spLocks noGrp="1"/>
          </p:cNvSpPr>
          <p:nvPr>
            <p:ph type="title"/>
          </p:nvPr>
        </p:nvSpPr>
        <p:spPr>
          <a:xfrm>
            <a:off x="149328" y="82239"/>
            <a:ext cx="4887246" cy="543280"/>
          </a:xfrm>
        </p:spPr>
        <p:txBody>
          <a:bodyPr anchor="ctr">
            <a:normAutofit/>
          </a:bodyPr>
          <a:lstStyle/>
          <a:p>
            <a:r>
              <a:rPr lang="en-US" sz="2100" b="1" dirty="0">
                <a:solidFill>
                  <a:srgbClr val="00B1A9"/>
                </a:solidFill>
                <a:latin typeface="Arial" panose="020B0604020202020204" pitchFamily="34" charset="0"/>
                <a:cs typeface="Arial" panose="020B0604020202020204" pitchFamily="34" charset="0"/>
              </a:rPr>
              <a:t>Crude Oil Transfer Pumps</a:t>
            </a:r>
          </a:p>
        </p:txBody>
      </p:sp>
      <p:sp>
        <p:nvSpPr>
          <p:cNvPr id="4" name="Content Placeholder 3">
            <a:extLst>
              <a:ext uri="{FF2B5EF4-FFF2-40B4-BE49-F238E27FC236}">
                <a16:creationId xmlns:a16="http://schemas.microsoft.com/office/drawing/2014/main" id="{17BFC6A2-8C6C-7159-9321-09EC51EC4B50}"/>
              </a:ext>
            </a:extLst>
          </p:cNvPr>
          <p:cNvSpPr>
            <a:spLocks noGrp="1"/>
          </p:cNvSpPr>
          <p:nvPr>
            <p:ph sz="half" idx="1"/>
          </p:nvPr>
        </p:nvSpPr>
        <p:spPr>
          <a:xfrm>
            <a:off x="227384" y="573183"/>
            <a:ext cx="3281870" cy="2266919"/>
          </a:xfrm>
        </p:spPr>
        <p:txBody>
          <a:bodyPr>
            <a:normAutofit/>
          </a:bodyPr>
          <a:lstStyle/>
          <a:p>
            <a:r>
              <a:rPr lang="en-US" sz="900" dirty="0"/>
              <a:t>Development and Testing Framework</a:t>
            </a:r>
          </a:p>
          <a:p>
            <a:pPr lvl="1"/>
            <a:r>
              <a:rPr lang="en-US" sz="900" dirty="0"/>
              <a:t>Leverages generative adversarial networks (GANs)</a:t>
            </a:r>
          </a:p>
          <a:p>
            <a:pPr lvl="1"/>
            <a:r>
              <a:rPr lang="en-US" sz="900" dirty="0"/>
              <a:t>Utilizes variational autoencoders (VAEs)</a:t>
            </a:r>
          </a:p>
          <a:p>
            <a:r>
              <a:rPr lang="en-US" sz="900" dirty="0"/>
              <a:t>Modeling Complex Dynamics</a:t>
            </a:r>
          </a:p>
          <a:p>
            <a:pPr lvl="1"/>
            <a:r>
              <a:rPr lang="en-US" sz="900" dirty="0"/>
              <a:t>Focus on upstream equipment</a:t>
            </a:r>
          </a:p>
          <a:p>
            <a:pPr lvl="1"/>
            <a:r>
              <a:rPr lang="en-US" sz="900" dirty="0"/>
              <a:t>Handles nonlinear dynamics</a:t>
            </a:r>
          </a:p>
          <a:p>
            <a:r>
              <a:rPr lang="en-US" sz="900" dirty="0"/>
              <a:t>Generating Realistic Synthetic Data</a:t>
            </a:r>
          </a:p>
          <a:p>
            <a:pPr lvl="1"/>
            <a:r>
              <a:rPr lang="en-US" sz="900" dirty="0"/>
              <a:t>Used for training purposes</a:t>
            </a:r>
          </a:p>
          <a:p>
            <a:pPr lvl="1"/>
            <a:r>
              <a:rPr lang="en-US" sz="900" dirty="0"/>
              <a:t>Used for testing purposes</a:t>
            </a:r>
          </a:p>
          <a:p>
            <a:r>
              <a:rPr lang="en-US" sz="900" dirty="0"/>
              <a:t>Validation of Framework</a:t>
            </a:r>
          </a:p>
          <a:p>
            <a:pPr lvl="1"/>
            <a:r>
              <a:rPr lang="en-US" sz="900" dirty="0"/>
              <a:t>Case study on upstream production system</a:t>
            </a:r>
          </a:p>
          <a:p>
            <a:pPr lvl="1"/>
            <a:r>
              <a:rPr lang="en-US" sz="900" dirty="0"/>
              <a:t>Real-world data from offshore oil field</a:t>
            </a:r>
          </a:p>
        </p:txBody>
      </p:sp>
      <p:pic>
        <p:nvPicPr>
          <p:cNvPr id="5" name="Content Placeholder 4" descr="A diagram of a power plant&#10;&#10;Description automatically generated">
            <a:extLst>
              <a:ext uri="{FF2B5EF4-FFF2-40B4-BE49-F238E27FC236}">
                <a16:creationId xmlns:a16="http://schemas.microsoft.com/office/drawing/2014/main" id="{74A48F8D-6DD9-4B11-9D24-802DDBD95D0A}"/>
              </a:ext>
            </a:extLst>
          </p:cNvPr>
          <p:cNvPicPr>
            <a:picLocks noGrp="1" noChangeAspect="1"/>
          </p:cNvPicPr>
          <p:nvPr>
            <p:ph sz="half" idx="2"/>
          </p:nvPr>
        </p:nvPicPr>
        <p:blipFill>
          <a:blip r:embed="rId3"/>
          <a:stretch>
            <a:fillRect/>
          </a:stretch>
        </p:blipFill>
        <p:spPr>
          <a:xfrm>
            <a:off x="5314950" y="22607"/>
            <a:ext cx="3886200" cy="2817495"/>
          </a:xfrm>
          <a:noFill/>
        </p:spPr>
      </p:pic>
      <p:pic>
        <p:nvPicPr>
          <p:cNvPr id="3" name="Content Placeholder 4">
            <a:extLst>
              <a:ext uri="{FF2B5EF4-FFF2-40B4-BE49-F238E27FC236}">
                <a16:creationId xmlns:a16="http://schemas.microsoft.com/office/drawing/2014/main" id="{1622AC91-27D1-CDF8-FB98-D1A485B96388}"/>
              </a:ext>
            </a:extLst>
          </p:cNvPr>
          <p:cNvPicPr>
            <a:picLocks noChangeAspect="1"/>
          </p:cNvPicPr>
          <p:nvPr/>
        </p:nvPicPr>
        <p:blipFill>
          <a:blip r:embed="rId4"/>
          <a:stretch>
            <a:fillRect/>
          </a:stretch>
        </p:blipFill>
        <p:spPr>
          <a:xfrm>
            <a:off x="5314950" y="2840102"/>
            <a:ext cx="3067050" cy="2334132"/>
          </a:xfrm>
          <a:prstGeom prst="rect">
            <a:avLst/>
          </a:prstGeom>
          <a:noFill/>
        </p:spPr>
      </p:pic>
      <p:sp>
        <p:nvSpPr>
          <p:cNvPr id="6" name="Content Placeholder 3">
            <a:extLst>
              <a:ext uri="{FF2B5EF4-FFF2-40B4-BE49-F238E27FC236}">
                <a16:creationId xmlns:a16="http://schemas.microsoft.com/office/drawing/2014/main" id="{30063ED3-7AA4-2426-5059-0A6C269B15FA}"/>
              </a:ext>
            </a:extLst>
          </p:cNvPr>
          <p:cNvSpPr txBox="1">
            <a:spLocks/>
          </p:cNvSpPr>
          <p:nvPr/>
        </p:nvSpPr>
        <p:spPr>
          <a:xfrm>
            <a:off x="149328" y="2840102"/>
            <a:ext cx="5347607"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900" dirty="0">
                <a:solidFill>
                  <a:schemeClr val="bg1"/>
                </a:solidFill>
              </a:rPr>
              <a:t>Data Collection from PI System</a:t>
            </a:r>
          </a:p>
          <a:p>
            <a:pPr marL="514350" lvl="2">
              <a:spcBef>
                <a:spcPts val="750"/>
              </a:spcBef>
              <a:buClrTx/>
            </a:pPr>
            <a:r>
              <a:rPr lang="en-US" sz="900" dirty="0">
                <a:solidFill>
                  <a:schemeClr val="bg1"/>
                </a:solidFill>
              </a:rPr>
              <a:t>Gathering operational data</a:t>
            </a:r>
          </a:p>
          <a:p>
            <a:pPr marL="171450" lvl="1">
              <a:spcBef>
                <a:spcPts val="750"/>
              </a:spcBef>
              <a:buClrTx/>
            </a:pPr>
            <a:r>
              <a:rPr lang="en-US" sz="900" dirty="0">
                <a:solidFill>
                  <a:schemeClr val="bg1"/>
                </a:solidFill>
              </a:rPr>
              <a:t>Analyzing collected data</a:t>
            </a:r>
          </a:p>
          <a:p>
            <a:pPr marL="514350" lvl="2">
              <a:spcBef>
                <a:spcPts val="750"/>
              </a:spcBef>
              <a:buClrTx/>
            </a:pPr>
            <a:r>
              <a:rPr lang="en-US" sz="900" dirty="0">
                <a:solidFill>
                  <a:schemeClr val="bg1"/>
                </a:solidFill>
              </a:rPr>
              <a:t>Making predictions based on data</a:t>
            </a:r>
          </a:p>
          <a:p>
            <a:pPr lvl="1">
              <a:buClrTx/>
            </a:pPr>
            <a:r>
              <a:rPr lang="en-US" sz="900" dirty="0">
                <a:solidFill>
                  <a:schemeClr val="bg1"/>
                </a:solidFill>
              </a:rPr>
              <a:t>Focus on Critical Components</a:t>
            </a:r>
          </a:p>
          <a:p>
            <a:pPr marL="514350" lvl="2">
              <a:spcBef>
                <a:spcPts val="750"/>
              </a:spcBef>
              <a:buClrTx/>
            </a:pPr>
            <a:r>
              <a:rPr lang="en-US" sz="900" dirty="0">
                <a:solidFill>
                  <a:schemeClr val="bg1"/>
                </a:solidFill>
              </a:rPr>
              <a:t>Identifying key components of Crude Oil Transfer Pumps</a:t>
            </a:r>
          </a:p>
          <a:p>
            <a:pPr marL="514350" lvl="2">
              <a:spcBef>
                <a:spcPts val="750"/>
              </a:spcBef>
              <a:buClrTx/>
            </a:pPr>
            <a:r>
              <a:rPr lang="en-US" sz="900" dirty="0">
                <a:solidFill>
                  <a:schemeClr val="bg1"/>
                </a:solidFill>
              </a:rPr>
              <a:t>Prioritizing the most critical components</a:t>
            </a:r>
          </a:p>
        </p:txBody>
      </p:sp>
    </p:spTree>
    <p:extLst>
      <p:ext uri="{BB962C8B-B14F-4D97-AF65-F5344CB8AC3E}">
        <p14:creationId xmlns:p14="http://schemas.microsoft.com/office/powerpoint/2010/main" val="2325840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A53E-6445-5DE3-A997-63EAF0E82A6C}"/>
              </a:ext>
            </a:extLst>
          </p:cNvPr>
          <p:cNvSpPr>
            <a:spLocks noGrp="1"/>
          </p:cNvSpPr>
          <p:nvPr>
            <p:ph type="title"/>
          </p:nvPr>
        </p:nvSpPr>
        <p:spPr>
          <a:xfrm>
            <a:off x="628650" y="273844"/>
            <a:ext cx="7886700" cy="630829"/>
          </a:xfrm>
        </p:spPr>
        <p:txBody>
          <a:bodyPr spcFirstLastPara="1" vert="horz" wrap="square" lIns="68580" tIns="34290" rIns="68580" bIns="34290" rtlCol="0" anchor="ctr" anchorCtr="0">
            <a:normAutofit/>
          </a:bodyPr>
          <a:lstStyle/>
          <a:p>
            <a:r>
              <a:rPr lang="en-US" sz="2100" b="1" dirty="0">
                <a:solidFill>
                  <a:srgbClr val="00B1A9"/>
                </a:solidFill>
                <a:latin typeface="Arial" panose="020B0604020202020204" pitchFamily="34" charset="0"/>
                <a:cs typeface="Arial" panose="020B0604020202020204" pitchFamily="34" charset="0"/>
              </a:rPr>
              <a:t>Example 1: Gearbox Temperature and Lubrication</a:t>
            </a:r>
          </a:p>
        </p:txBody>
      </p:sp>
      <p:pic>
        <p:nvPicPr>
          <p:cNvPr id="5" name="Content Placeholder 4" descr="A graph showing a graph of a failure&#10;&#10;Description automatically generated with medium confidence">
            <a:extLst>
              <a:ext uri="{FF2B5EF4-FFF2-40B4-BE49-F238E27FC236}">
                <a16:creationId xmlns:a16="http://schemas.microsoft.com/office/drawing/2014/main" id="{8BEA1737-4C82-410E-90A3-7FABE749933B}"/>
              </a:ext>
            </a:extLst>
          </p:cNvPr>
          <p:cNvPicPr>
            <a:picLocks noGrp="1" noChangeAspect="1"/>
          </p:cNvPicPr>
          <p:nvPr>
            <p:ph sz="half" idx="1"/>
          </p:nvPr>
        </p:nvPicPr>
        <p:blipFill>
          <a:blip r:embed="rId3"/>
          <a:stretch>
            <a:fillRect/>
          </a:stretch>
        </p:blipFill>
        <p:spPr>
          <a:xfrm>
            <a:off x="60334" y="1634204"/>
            <a:ext cx="5488571" cy="2648236"/>
          </a:xfrm>
          <a:noFill/>
        </p:spPr>
      </p:pic>
      <p:sp>
        <p:nvSpPr>
          <p:cNvPr id="4" name="Content Placeholder 3">
            <a:extLst>
              <a:ext uri="{FF2B5EF4-FFF2-40B4-BE49-F238E27FC236}">
                <a16:creationId xmlns:a16="http://schemas.microsoft.com/office/drawing/2014/main" id="{978A50E3-B177-49C4-D0C3-B0EA42ECD43E}"/>
              </a:ext>
            </a:extLst>
          </p:cNvPr>
          <p:cNvSpPr>
            <a:spLocks noGrp="1"/>
          </p:cNvSpPr>
          <p:nvPr>
            <p:ph sz="half" idx="2"/>
          </p:nvPr>
        </p:nvSpPr>
        <p:spPr>
          <a:xfrm>
            <a:off x="5571259" y="1268016"/>
            <a:ext cx="3475760" cy="3263504"/>
          </a:xfrm>
        </p:spPr>
        <p:txBody>
          <a:bodyPr>
            <a:normAutofit/>
          </a:bodyPr>
          <a:lstStyle/>
          <a:p>
            <a:r>
              <a:rPr lang="en-US" sz="1050" dirty="0"/>
              <a:t>Gearbox Temperature Increase</a:t>
            </a:r>
          </a:p>
          <a:p>
            <a:pPr lvl="1"/>
            <a:r>
              <a:rPr lang="en-US" sz="1050" dirty="0"/>
              <a:t>Observed 8 hours before failure</a:t>
            </a:r>
          </a:p>
          <a:p>
            <a:pPr lvl="1"/>
            <a:r>
              <a:rPr lang="en-US" sz="1050" dirty="0"/>
              <a:t>Significant rise noted</a:t>
            </a:r>
          </a:p>
          <a:p>
            <a:r>
              <a:rPr lang="en-US" sz="1050" dirty="0"/>
              <a:t>Reduced Lubrication Oil Flow</a:t>
            </a:r>
          </a:p>
          <a:p>
            <a:pPr lvl="1"/>
            <a:r>
              <a:rPr lang="en-US" sz="1050" dirty="0"/>
              <a:t>Observed alongside temperature increase</a:t>
            </a:r>
          </a:p>
          <a:p>
            <a:pPr lvl="1"/>
            <a:r>
              <a:rPr lang="en-US" sz="1050" dirty="0"/>
              <a:t>Contributes to failure indication</a:t>
            </a:r>
          </a:p>
          <a:p>
            <a:r>
              <a:rPr lang="en-US" sz="1050" dirty="0"/>
              <a:t>Trend Plot Analysis</a:t>
            </a:r>
          </a:p>
          <a:p>
            <a:pPr lvl="1"/>
            <a:r>
              <a:rPr lang="en-US" sz="1050" dirty="0"/>
              <a:t>Normalized values show correlation</a:t>
            </a:r>
          </a:p>
          <a:p>
            <a:pPr lvl="1"/>
            <a:r>
              <a:rPr lang="en-US" sz="1050" dirty="0"/>
              <a:t>Temperature rise and oil flow reduction linked to failure</a:t>
            </a:r>
          </a:p>
          <a:p>
            <a:r>
              <a:rPr lang="en-US" sz="1050" dirty="0"/>
              <a:t>Machine Status Information</a:t>
            </a:r>
          </a:p>
          <a:p>
            <a:pPr lvl="1"/>
            <a:r>
              <a:rPr lang="en-US" sz="1050" dirty="0"/>
              <a:t>Temperature increase during running state</a:t>
            </a:r>
          </a:p>
          <a:p>
            <a:r>
              <a:rPr lang="en-US" sz="1050" dirty="0"/>
              <a:t>Failure Date</a:t>
            </a:r>
          </a:p>
        </p:txBody>
      </p:sp>
    </p:spTree>
    <p:extLst>
      <p:ext uri="{BB962C8B-B14F-4D97-AF65-F5344CB8AC3E}">
        <p14:creationId xmlns:p14="http://schemas.microsoft.com/office/powerpoint/2010/main" val="357021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AB46-6B31-65B1-C4C2-AC66E1D7C0C4}"/>
              </a:ext>
            </a:extLst>
          </p:cNvPr>
          <p:cNvSpPr>
            <a:spLocks noGrp="1"/>
          </p:cNvSpPr>
          <p:nvPr>
            <p:ph type="title"/>
          </p:nvPr>
        </p:nvSpPr>
        <p:spPr>
          <a:xfrm>
            <a:off x="628650" y="273845"/>
            <a:ext cx="7886700" cy="652716"/>
          </a:xfrm>
        </p:spPr>
        <p:txBody>
          <a:bodyPr anchor="ctr">
            <a:normAutofit/>
          </a:bodyPr>
          <a:lstStyle/>
          <a:p>
            <a:r>
              <a:rPr lang="en-US" sz="2100" b="1" dirty="0">
                <a:solidFill>
                  <a:srgbClr val="00B1A9"/>
                </a:solidFill>
                <a:latin typeface="Arial" panose="020B0604020202020204" pitchFamily="34" charset="0"/>
                <a:cs typeface="Arial" panose="020B0604020202020204" pitchFamily="34" charset="0"/>
              </a:rPr>
              <a:t>Example 2: Motor Temperature and Current</a:t>
            </a:r>
          </a:p>
        </p:txBody>
      </p:sp>
      <p:pic>
        <p:nvPicPr>
          <p:cNvPr id="5" name="Content Placeholder 4" descr="A graph showing the value of a stock market&#10;&#10;Description automatically generated">
            <a:extLst>
              <a:ext uri="{FF2B5EF4-FFF2-40B4-BE49-F238E27FC236}">
                <a16:creationId xmlns:a16="http://schemas.microsoft.com/office/drawing/2014/main" id="{480DB0F4-58C1-4853-96F7-5F06037C768B}"/>
              </a:ext>
            </a:extLst>
          </p:cNvPr>
          <p:cNvPicPr>
            <a:picLocks noGrp="1" noChangeAspect="1"/>
          </p:cNvPicPr>
          <p:nvPr>
            <p:ph sz="half" idx="1"/>
          </p:nvPr>
        </p:nvPicPr>
        <p:blipFill>
          <a:blip r:embed="rId3"/>
          <a:stretch>
            <a:fillRect/>
          </a:stretch>
        </p:blipFill>
        <p:spPr>
          <a:xfrm>
            <a:off x="89436" y="1565196"/>
            <a:ext cx="5505756" cy="2587704"/>
          </a:xfrm>
          <a:noFill/>
        </p:spPr>
      </p:pic>
      <p:sp>
        <p:nvSpPr>
          <p:cNvPr id="4" name="Content Placeholder 3">
            <a:extLst>
              <a:ext uri="{FF2B5EF4-FFF2-40B4-BE49-F238E27FC236}">
                <a16:creationId xmlns:a16="http://schemas.microsoft.com/office/drawing/2014/main" id="{B1719415-5BF5-6448-C28C-E224A27F5DC1}"/>
              </a:ext>
            </a:extLst>
          </p:cNvPr>
          <p:cNvSpPr>
            <a:spLocks noGrp="1"/>
          </p:cNvSpPr>
          <p:nvPr>
            <p:ph sz="half" idx="2"/>
          </p:nvPr>
        </p:nvSpPr>
        <p:spPr>
          <a:xfrm>
            <a:off x="5507182" y="1320727"/>
            <a:ext cx="3636818" cy="3263504"/>
          </a:xfrm>
        </p:spPr>
        <p:txBody>
          <a:bodyPr>
            <a:normAutofit/>
          </a:bodyPr>
          <a:lstStyle/>
          <a:p>
            <a:r>
              <a:rPr lang="en-US" sz="1050" dirty="0"/>
              <a:t>Sudden Increase in Motor Temperature and Current</a:t>
            </a:r>
          </a:p>
          <a:p>
            <a:pPr lvl="1"/>
            <a:r>
              <a:rPr lang="en-US" sz="1050" dirty="0"/>
              <a:t>Observed 8 hours before failure on 12th May</a:t>
            </a:r>
          </a:p>
          <a:p>
            <a:pPr lvl="1"/>
            <a:r>
              <a:rPr lang="en-US" sz="1050" dirty="0"/>
              <a:t>Similar trend for Motor current during the same period</a:t>
            </a:r>
          </a:p>
          <a:p>
            <a:r>
              <a:rPr lang="en-US" sz="1050" dirty="0"/>
              <a:t>Machine Status Information</a:t>
            </a:r>
          </a:p>
          <a:p>
            <a:pPr lvl="1"/>
            <a:r>
              <a:rPr lang="en-US" sz="1050" dirty="0"/>
              <a:t>Temperature and current started increasing during running state</a:t>
            </a:r>
          </a:p>
          <a:p>
            <a:pPr lvl="1"/>
            <a:r>
              <a:rPr lang="en-US" sz="1050" dirty="0"/>
              <a:t>Continued to rise till 9:00 AM</a:t>
            </a:r>
          </a:p>
          <a:p>
            <a:pPr lvl="1"/>
            <a:r>
              <a:rPr lang="en-US" sz="1050" dirty="0"/>
              <a:t>Machine went under maintenance at 9:00 AM</a:t>
            </a:r>
          </a:p>
          <a:p>
            <a:r>
              <a:rPr lang="en-US" sz="1050" dirty="0"/>
              <a:t>Significant Indicators for Breakdown</a:t>
            </a:r>
          </a:p>
          <a:p>
            <a:pPr lvl="1"/>
            <a:r>
              <a:rPr lang="en-US" sz="1050" dirty="0"/>
              <a:t>Current and temperature of the Motor</a:t>
            </a:r>
          </a:p>
          <a:p>
            <a:pPr lvl="1"/>
            <a:r>
              <a:rPr lang="en-US" sz="1050" dirty="0"/>
              <a:t>Indicators for the breakdown on 12th May 2021</a:t>
            </a:r>
          </a:p>
        </p:txBody>
      </p:sp>
    </p:spTree>
    <p:extLst>
      <p:ext uri="{BB962C8B-B14F-4D97-AF65-F5344CB8AC3E}">
        <p14:creationId xmlns:p14="http://schemas.microsoft.com/office/powerpoint/2010/main" val="3995746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5AD5-5F66-D960-CE6E-959980C1308D}"/>
              </a:ext>
            </a:extLst>
          </p:cNvPr>
          <p:cNvSpPr>
            <a:spLocks noGrp="1"/>
          </p:cNvSpPr>
          <p:nvPr>
            <p:ph type="title"/>
          </p:nvPr>
        </p:nvSpPr>
        <p:spPr>
          <a:xfrm>
            <a:off x="628650" y="69564"/>
            <a:ext cx="7886700" cy="535984"/>
          </a:xfrm>
        </p:spPr>
        <p:txBody>
          <a:bodyPr anchor="ctr">
            <a:normAutofit fontScale="90000"/>
          </a:bodyPr>
          <a:lstStyle/>
          <a:p>
            <a:pPr algn="l"/>
            <a:br>
              <a:rPr lang="en-US" sz="1350" dirty="0">
                <a:solidFill>
                  <a:srgbClr val="000000"/>
                </a:solidFill>
              </a:rPr>
            </a:br>
            <a:r>
              <a:rPr lang="en-US" sz="2100" b="1" dirty="0">
                <a:solidFill>
                  <a:srgbClr val="00B1A9"/>
                </a:solidFill>
                <a:latin typeface="Arial" panose="020B0604020202020204" pitchFamily="34" charset="0"/>
                <a:cs typeface="Arial" panose="020B0604020202020204" pitchFamily="34" charset="0"/>
              </a:rPr>
              <a:t>Predicting the Remaining Useful Life (RUL) of the machine </a:t>
            </a:r>
          </a:p>
        </p:txBody>
      </p:sp>
      <p:pic>
        <p:nvPicPr>
          <p:cNvPr id="7" name="Picture 6">
            <a:extLst>
              <a:ext uri="{FF2B5EF4-FFF2-40B4-BE49-F238E27FC236}">
                <a16:creationId xmlns:a16="http://schemas.microsoft.com/office/drawing/2014/main" id="{FBD72B89-78DF-AF39-9912-5D787EB3883B}"/>
              </a:ext>
            </a:extLst>
          </p:cNvPr>
          <p:cNvPicPr>
            <a:picLocks noChangeAspect="1"/>
          </p:cNvPicPr>
          <p:nvPr/>
        </p:nvPicPr>
        <p:blipFill>
          <a:blip r:embed="rId3"/>
          <a:stretch>
            <a:fillRect/>
          </a:stretch>
        </p:blipFill>
        <p:spPr>
          <a:xfrm>
            <a:off x="3282541" y="2281090"/>
            <a:ext cx="3443465" cy="2862410"/>
          </a:xfrm>
          <a:prstGeom prst="rect">
            <a:avLst/>
          </a:prstGeom>
        </p:spPr>
      </p:pic>
      <p:sp>
        <p:nvSpPr>
          <p:cNvPr id="10" name="TextBox 9">
            <a:extLst>
              <a:ext uri="{FF2B5EF4-FFF2-40B4-BE49-F238E27FC236}">
                <a16:creationId xmlns:a16="http://schemas.microsoft.com/office/drawing/2014/main" id="{5F612805-C31B-9AD9-63C3-9C7A0D56A395}"/>
              </a:ext>
            </a:extLst>
          </p:cNvPr>
          <p:cNvSpPr txBox="1"/>
          <p:nvPr/>
        </p:nvSpPr>
        <p:spPr>
          <a:xfrm>
            <a:off x="373363" y="605548"/>
            <a:ext cx="8651474" cy="1769715"/>
          </a:xfrm>
          <a:prstGeom prst="rect">
            <a:avLst/>
          </a:prstGeom>
          <a:noFill/>
        </p:spPr>
        <p:txBody>
          <a:bodyPr wrap="square">
            <a:spAutoFit/>
          </a:bodyPr>
          <a:lstStyle/>
          <a:p>
            <a:pPr marL="214313" indent="-214313">
              <a:spcBef>
                <a:spcPts val="450"/>
              </a:spcBef>
              <a:spcAft>
                <a:spcPts val="450"/>
              </a:spcAft>
              <a:buClrTx/>
              <a:buFont typeface="Arial" panose="020B0604020202020204" pitchFamily="34" charset="0"/>
              <a:buChar char="•"/>
            </a:pPr>
            <a:r>
              <a:rPr lang="en-US" sz="1050" dirty="0">
                <a:solidFill>
                  <a:schemeClr val="bg1"/>
                </a:solidFill>
                <a:latin typeface="Arial" panose="020B0604020202020204" pitchFamily="34" charset="0"/>
              </a:rPr>
              <a:t>Stage 1: From 12 failure data points out of which only 3 had the exact failure timestamp. </a:t>
            </a:r>
          </a:p>
          <a:p>
            <a:pPr marL="214313" indent="-214313">
              <a:spcBef>
                <a:spcPts val="450"/>
              </a:spcBef>
              <a:spcAft>
                <a:spcPts val="450"/>
              </a:spcAft>
              <a:buClrTx/>
              <a:buFont typeface="Arial" panose="020B0604020202020204" pitchFamily="34" charset="0"/>
              <a:buChar char="•"/>
            </a:pPr>
            <a:r>
              <a:rPr lang="en-US" sz="1050" dirty="0">
                <a:solidFill>
                  <a:schemeClr val="bg1"/>
                </a:solidFill>
                <a:latin typeface="Arial" panose="020B0604020202020204" pitchFamily="34" charset="0"/>
              </a:rPr>
              <a:t>Stage 2: Employ the above trained </a:t>
            </a:r>
            <a:r>
              <a:rPr lang="en-US" sz="1050" dirty="0" err="1">
                <a:solidFill>
                  <a:schemeClr val="bg1"/>
                </a:solidFill>
                <a:latin typeface="Arial" panose="020B0604020202020204" pitchFamily="34" charset="0"/>
              </a:rPr>
              <a:t>PdM</a:t>
            </a:r>
            <a:r>
              <a:rPr lang="en-US" sz="1050" dirty="0">
                <a:solidFill>
                  <a:schemeClr val="bg1"/>
                </a:solidFill>
                <a:latin typeface="Arial" panose="020B0604020202020204" pitchFamily="34" charset="0"/>
              </a:rPr>
              <a:t> (Predictive Maintenance Model) model on these data to discover the most probable timestamp when the failure could have happened. The timestamp corresponding to the highest anomaly score could be the most probable failure time. Based on this approach now we have the failure timestamp for 12 points. </a:t>
            </a:r>
          </a:p>
          <a:p>
            <a:pPr marL="214313" indent="-214313">
              <a:spcBef>
                <a:spcPts val="450"/>
              </a:spcBef>
              <a:spcAft>
                <a:spcPts val="450"/>
              </a:spcAft>
              <a:buClrTx/>
              <a:buFont typeface="Arial" panose="020B0604020202020204" pitchFamily="34" charset="0"/>
              <a:buChar char="•"/>
            </a:pPr>
            <a:r>
              <a:rPr lang="en-US" sz="1050" dirty="0">
                <a:solidFill>
                  <a:schemeClr val="bg1"/>
                </a:solidFill>
                <a:latin typeface="Arial" panose="020B0604020202020204" pitchFamily="34" charset="0"/>
              </a:rPr>
              <a:t>Stage 3: Now we use the generative AI technique to generate the synthetic failure data, taking the original 12 data points from above as the base reference to generate the data. </a:t>
            </a:r>
          </a:p>
          <a:p>
            <a:pPr marL="214313" indent="-214313">
              <a:spcBef>
                <a:spcPts val="450"/>
              </a:spcBef>
              <a:spcAft>
                <a:spcPts val="450"/>
              </a:spcAft>
              <a:buClrTx/>
              <a:buFont typeface="Arial" panose="020B0604020202020204" pitchFamily="34" charset="0"/>
              <a:buChar char="•"/>
            </a:pPr>
            <a:r>
              <a:rPr lang="en-US" sz="1050" dirty="0">
                <a:solidFill>
                  <a:schemeClr val="bg1"/>
                </a:solidFill>
                <a:latin typeface="Arial" panose="020B0604020202020204" pitchFamily="34" charset="0"/>
              </a:rPr>
              <a:t>Stage 4: Now after the data generation, we have sufficient data to train our regression model taking the required features to estimate the Remaining Useful Life (RUL). </a:t>
            </a:r>
          </a:p>
        </p:txBody>
      </p:sp>
    </p:spTree>
    <p:extLst>
      <p:ext uri="{BB962C8B-B14F-4D97-AF65-F5344CB8AC3E}">
        <p14:creationId xmlns:p14="http://schemas.microsoft.com/office/powerpoint/2010/main" val="1715653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AA2C-3F1F-C9BE-8B77-4334597241FC}"/>
              </a:ext>
            </a:extLst>
          </p:cNvPr>
          <p:cNvSpPr>
            <a:spLocks noGrp="1"/>
          </p:cNvSpPr>
          <p:nvPr>
            <p:ph type="title"/>
          </p:nvPr>
        </p:nvSpPr>
        <p:spPr>
          <a:xfrm>
            <a:off x="628650" y="273844"/>
            <a:ext cx="7886700" cy="433844"/>
          </a:xfrm>
        </p:spPr>
        <p:txBody>
          <a:bodyPr anchor="ctr">
            <a:normAutofit fontScale="90000"/>
          </a:bodyPr>
          <a:lstStyle/>
          <a:p>
            <a:r>
              <a:rPr lang="en-US" sz="1875" b="1" dirty="0">
                <a:solidFill>
                  <a:srgbClr val="00B1A9"/>
                </a:solidFill>
                <a:latin typeface="Arial" panose="020B0604020202020204" pitchFamily="34" charset="0"/>
                <a:cs typeface="Arial" panose="020B0604020202020204" pitchFamily="34" charset="0"/>
              </a:rPr>
              <a:t>Predictive Maintenance Model </a:t>
            </a:r>
          </a:p>
        </p:txBody>
      </p:sp>
      <p:sp>
        <p:nvSpPr>
          <p:cNvPr id="3" name="Content Placeholder 2">
            <a:extLst>
              <a:ext uri="{FF2B5EF4-FFF2-40B4-BE49-F238E27FC236}">
                <a16:creationId xmlns:a16="http://schemas.microsoft.com/office/drawing/2014/main" id="{438DCD3D-6515-D713-CA12-BE23BB415FCF}"/>
              </a:ext>
            </a:extLst>
          </p:cNvPr>
          <p:cNvSpPr>
            <a:spLocks noGrp="1"/>
          </p:cNvSpPr>
          <p:nvPr>
            <p:ph sz="half" idx="1"/>
          </p:nvPr>
        </p:nvSpPr>
        <p:spPr>
          <a:xfrm>
            <a:off x="92289" y="767622"/>
            <a:ext cx="3715968" cy="1760656"/>
          </a:xfrm>
        </p:spPr>
        <p:txBody>
          <a:bodyPr>
            <a:normAutofit/>
          </a:bodyPr>
          <a:lstStyle/>
          <a:p>
            <a:r>
              <a:rPr lang="en-US" sz="1050" dirty="0"/>
              <a:t>Auto Encoder Model Deployment</a:t>
            </a:r>
          </a:p>
          <a:p>
            <a:pPr lvl="1"/>
            <a:r>
              <a:rPr lang="en-US" sz="1050" dirty="0"/>
              <a:t>Trained on strictly non-anomalous data</a:t>
            </a:r>
          </a:p>
          <a:p>
            <a:pPr lvl="1"/>
            <a:r>
              <a:rPr lang="en-US" sz="1050" dirty="0"/>
              <a:t>Objective: flag abnormal behavior deviating from training data</a:t>
            </a:r>
          </a:p>
          <a:p>
            <a:r>
              <a:rPr lang="en-US" sz="1050" dirty="0"/>
              <a:t>Anomaly Score as Breakdown Indicator</a:t>
            </a:r>
          </a:p>
          <a:p>
            <a:pPr lvl="1"/>
            <a:r>
              <a:rPr lang="en-US" sz="1050" dirty="0"/>
              <a:t>Model's residue used as the anomaly score</a:t>
            </a:r>
          </a:p>
          <a:p>
            <a:pPr lvl="1"/>
            <a:r>
              <a:rPr lang="en-US" sz="1050" dirty="0"/>
              <a:t>Score within threshold: not flagged</a:t>
            </a:r>
          </a:p>
          <a:p>
            <a:pPr lvl="1"/>
            <a:r>
              <a:rPr lang="en-US" sz="1050" dirty="0"/>
              <a:t>Score beyond permissible range: flagged</a:t>
            </a:r>
          </a:p>
        </p:txBody>
      </p:sp>
      <p:pic>
        <p:nvPicPr>
          <p:cNvPr id="5" name="Picture 4">
            <a:extLst>
              <a:ext uri="{FF2B5EF4-FFF2-40B4-BE49-F238E27FC236}">
                <a16:creationId xmlns:a16="http://schemas.microsoft.com/office/drawing/2014/main" id="{2655EE96-E7D9-1072-B9E5-0503438FA89C}"/>
              </a:ext>
            </a:extLst>
          </p:cNvPr>
          <p:cNvPicPr>
            <a:picLocks noChangeAspect="1"/>
          </p:cNvPicPr>
          <p:nvPr/>
        </p:nvPicPr>
        <p:blipFill>
          <a:blip r:embed="rId3"/>
          <a:srcRect b="6216"/>
          <a:stretch/>
        </p:blipFill>
        <p:spPr>
          <a:xfrm>
            <a:off x="3640617" y="1551787"/>
            <a:ext cx="5335743" cy="2275861"/>
          </a:xfrm>
          <a:prstGeom prst="rect">
            <a:avLst/>
          </a:prstGeom>
        </p:spPr>
      </p:pic>
      <p:sp>
        <p:nvSpPr>
          <p:cNvPr id="9" name="TextBox 8">
            <a:extLst>
              <a:ext uri="{FF2B5EF4-FFF2-40B4-BE49-F238E27FC236}">
                <a16:creationId xmlns:a16="http://schemas.microsoft.com/office/drawing/2014/main" id="{DE5934E0-5648-F54F-F39C-ACA7A5DEE2F5}"/>
              </a:ext>
            </a:extLst>
          </p:cNvPr>
          <p:cNvSpPr txBox="1"/>
          <p:nvPr/>
        </p:nvSpPr>
        <p:spPr>
          <a:xfrm>
            <a:off x="3929976" y="707688"/>
            <a:ext cx="5214024" cy="1181093"/>
          </a:xfrm>
          <a:prstGeom prst="rect">
            <a:avLst/>
          </a:prstGeom>
          <a:noFill/>
        </p:spPr>
        <p:txBody>
          <a:bodyPr wrap="square">
            <a:spAutoFit/>
          </a:bodyPr>
          <a:lstStyle/>
          <a:p>
            <a:pPr marL="514350" lvl="1" indent="-171450">
              <a:lnSpc>
                <a:spcPct val="90000"/>
              </a:lnSpc>
              <a:spcBef>
                <a:spcPts val="375"/>
              </a:spcBef>
              <a:buClrTx/>
              <a:buFont typeface="Arial" panose="020B0604020202020204" pitchFamily="34" charset="0"/>
              <a:buChar char="•"/>
            </a:pPr>
            <a:r>
              <a:rPr lang="en-US" sz="1050" dirty="0">
                <a:solidFill>
                  <a:schemeClr val="bg1"/>
                </a:solidFill>
              </a:rPr>
              <a:t>Early Detection: </a:t>
            </a:r>
          </a:p>
          <a:p>
            <a:pPr marL="514350" lvl="1" indent="-171450">
              <a:lnSpc>
                <a:spcPct val="90000"/>
              </a:lnSpc>
              <a:spcBef>
                <a:spcPts val="375"/>
              </a:spcBef>
              <a:buClrTx/>
              <a:buFont typeface="Arial" panose="020B0604020202020204" pitchFamily="34" charset="0"/>
              <a:buChar char="•"/>
            </a:pPr>
            <a:r>
              <a:rPr lang="en-US" sz="1050" dirty="0">
                <a:solidFill>
                  <a:schemeClr val="bg1"/>
                </a:solidFill>
              </a:rPr>
              <a:t>The lube oil flow and gearbox temperature disturbances are picked by the model</a:t>
            </a:r>
          </a:p>
          <a:p>
            <a:pPr marL="514350" lvl="1" indent="-171450">
              <a:lnSpc>
                <a:spcPct val="90000"/>
              </a:lnSpc>
              <a:spcBef>
                <a:spcPts val="375"/>
              </a:spcBef>
              <a:buClrTx/>
              <a:buFont typeface="Arial" panose="020B0604020202020204" pitchFamily="34" charset="0"/>
              <a:buChar char="•"/>
            </a:pPr>
            <a:r>
              <a:rPr lang="en-US" sz="1050" dirty="0">
                <a:solidFill>
                  <a:schemeClr val="bg1"/>
                </a:solidFill>
              </a:rPr>
              <a:t>6 hours before the breakdown (at 03:00 AM). </a:t>
            </a:r>
          </a:p>
          <a:p>
            <a:pPr marL="514350" lvl="1" indent="-171450">
              <a:lnSpc>
                <a:spcPct val="90000"/>
              </a:lnSpc>
              <a:spcBef>
                <a:spcPts val="375"/>
              </a:spcBef>
              <a:buClrTx/>
              <a:buFont typeface="Arial" panose="020B0604020202020204" pitchFamily="34" charset="0"/>
              <a:buChar char="•"/>
            </a:pPr>
            <a:endParaRPr lang="en-US" sz="1050" dirty="0">
              <a:solidFill>
                <a:schemeClr val="bg1"/>
              </a:solidFill>
            </a:endParaRPr>
          </a:p>
          <a:p>
            <a:pPr>
              <a:buClrTx/>
            </a:pPr>
            <a:endParaRPr lang="en-US" sz="1350" dirty="0">
              <a:solidFill>
                <a:schemeClr val="bg1"/>
              </a:solidFill>
              <a:latin typeface="Arial" panose="020B0604020202020204" pitchFamily="34" charset="0"/>
            </a:endParaRPr>
          </a:p>
        </p:txBody>
      </p:sp>
      <p:sp>
        <p:nvSpPr>
          <p:cNvPr id="10" name="Content Placeholder 3">
            <a:extLst>
              <a:ext uri="{FF2B5EF4-FFF2-40B4-BE49-F238E27FC236}">
                <a16:creationId xmlns:a16="http://schemas.microsoft.com/office/drawing/2014/main" id="{39F915CA-E995-F8F7-29CE-94A6AF3CF9AA}"/>
              </a:ext>
            </a:extLst>
          </p:cNvPr>
          <p:cNvSpPr txBox="1">
            <a:spLocks/>
          </p:cNvSpPr>
          <p:nvPr/>
        </p:nvSpPr>
        <p:spPr>
          <a:xfrm>
            <a:off x="1950273" y="3934329"/>
            <a:ext cx="7594993" cy="16472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050" dirty="0">
                <a:solidFill>
                  <a:schemeClr val="bg1"/>
                </a:solidFill>
              </a:rPr>
              <a:t>Required Improvements and Systems</a:t>
            </a:r>
          </a:p>
          <a:p>
            <a:pPr lvl="1">
              <a:buClrTx/>
            </a:pPr>
            <a:r>
              <a:rPr lang="en-US" sz="1050" dirty="0">
                <a:solidFill>
                  <a:schemeClr val="bg1"/>
                </a:solidFill>
              </a:rPr>
              <a:t>Additional subsystems with IoT data for better failure estimates and RULs</a:t>
            </a:r>
          </a:p>
          <a:p>
            <a:pPr lvl="1">
              <a:buClrTx/>
            </a:pPr>
            <a:r>
              <a:rPr lang="en-US" sz="1050" dirty="0">
                <a:solidFill>
                  <a:schemeClr val="bg1"/>
                </a:solidFill>
              </a:rPr>
              <a:t>Incorporate a digital twin of the CNC machine using complete IoT system data</a:t>
            </a:r>
          </a:p>
          <a:p>
            <a:pPr lvl="1">
              <a:buClrTx/>
            </a:pPr>
            <a:r>
              <a:rPr lang="en-US" sz="1050" dirty="0">
                <a:solidFill>
                  <a:schemeClr val="bg1"/>
                </a:solidFill>
              </a:rPr>
              <a:t>Standardize the model with more historical failure instances</a:t>
            </a:r>
          </a:p>
          <a:p>
            <a:pPr lvl="1">
              <a:buClrTx/>
            </a:pPr>
            <a:r>
              <a:rPr lang="en-US" sz="1050" dirty="0">
                <a:solidFill>
                  <a:schemeClr val="bg1"/>
                </a:solidFill>
              </a:rPr>
              <a:t>Port model to edge server for faster failure detection using On-premises technologies</a:t>
            </a:r>
          </a:p>
        </p:txBody>
      </p:sp>
    </p:spTree>
    <p:extLst>
      <p:ext uri="{BB962C8B-B14F-4D97-AF65-F5344CB8AC3E}">
        <p14:creationId xmlns:p14="http://schemas.microsoft.com/office/powerpoint/2010/main" val="146585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37D42-7C95-FCBC-1FC3-826AFECF7C22}"/>
              </a:ext>
            </a:extLst>
          </p:cNvPr>
          <p:cNvSpPr>
            <a:spLocks noGrp="1"/>
          </p:cNvSpPr>
          <p:nvPr>
            <p:ph type="title"/>
          </p:nvPr>
        </p:nvSpPr>
        <p:spPr>
          <a:xfrm>
            <a:off x="736817" y="176938"/>
            <a:ext cx="7886700" cy="523454"/>
          </a:xfrm>
        </p:spPr>
        <p:txBody>
          <a:bodyPr/>
          <a:lstStyle/>
          <a:p>
            <a:r>
              <a:rPr lang="en-US" sz="1875" b="1" dirty="0">
                <a:solidFill>
                  <a:srgbClr val="00B1A9"/>
                </a:solidFill>
                <a:latin typeface="Arial" panose="020B0604020202020204" pitchFamily="34" charset="0"/>
                <a:cs typeface="Arial" panose="020B0604020202020204" pitchFamily="34" charset="0"/>
              </a:rPr>
              <a:t>Conclusion </a:t>
            </a:r>
          </a:p>
        </p:txBody>
      </p:sp>
      <p:sp>
        <p:nvSpPr>
          <p:cNvPr id="4" name="TextBox 3">
            <a:extLst>
              <a:ext uri="{FF2B5EF4-FFF2-40B4-BE49-F238E27FC236}">
                <a16:creationId xmlns:a16="http://schemas.microsoft.com/office/drawing/2014/main" id="{F0EF9D7D-E1AE-8CCE-A306-29DE203125F6}"/>
              </a:ext>
            </a:extLst>
          </p:cNvPr>
          <p:cNvSpPr txBox="1"/>
          <p:nvPr/>
        </p:nvSpPr>
        <p:spPr>
          <a:xfrm>
            <a:off x="201240" y="1456802"/>
            <a:ext cx="8508420" cy="2328843"/>
          </a:xfrm>
          <a:prstGeom prst="rect">
            <a:avLst/>
          </a:prstGeom>
          <a:noFill/>
        </p:spPr>
        <p:txBody>
          <a:bodyPr wrap="square">
            <a:spAutoFit/>
          </a:bodyPr>
          <a:lstStyle/>
          <a:p>
            <a:pPr>
              <a:spcBef>
                <a:spcPts val="450"/>
              </a:spcBef>
              <a:spcAft>
                <a:spcPts val="450"/>
              </a:spcAft>
            </a:pPr>
            <a:r>
              <a:rPr lang="en-US" dirty="0">
                <a:solidFill>
                  <a:schemeClr val="bg1"/>
                </a:solidFill>
                <a:latin typeface="Arial" panose="020B0604020202020204" pitchFamily="34" charset="0"/>
              </a:rPr>
              <a:t>The recent advancement in AI has opened the door to predictive maintenance</a:t>
            </a:r>
          </a:p>
          <a:p>
            <a:pPr marL="285750" indent="-285750">
              <a:spcBef>
                <a:spcPts val="450"/>
              </a:spcBef>
              <a:spcAft>
                <a:spcPts val="450"/>
              </a:spcAft>
              <a:buClr>
                <a:schemeClr val="bg1"/>
              </a:buClr>
              <a:buFont typeface="Wingdings" panose="05000000000000000000" pitchFamily="2" charset="2"/>
              <a:buChar char="ü"/>
            </a:pPr>
            <a:r>
              <a:rPr lang="en-US" dirty="0">
                <a:solidFill>
                  <a:schemeClr val="bg1"/>
                </a:solidFill>
                <a:latin typeface="Arial" panose="020B0604020202020204" pitchFamily="34" charset="0"/>
              </a:rPr>
              <a:t>Generative AI algorithms are capable of mimicking near-real time instances based on few samples observed and able to generate various operational anomaly instances. </a:t>
            </a:r>
          </a:p>
          <a:p>
            <a:pPr marL="285750" indent="-285750">
              <a:spcBef>
                <a:spcPts val="450"/>
              </a:spcBef>
              <a:spcAft>
                <a:spcPts val="450"/>
              </a:spcAft>
              <a:buClr>
                <a:schemeClr val="bg1"/>
              </a:buClr>
              <a:buFont typeface="Wingdings" panose="05000000000000000000" pitchFamily="2" charset="2"/>
              <a:buChar char="ü"/>
            </a:pPr>
            <a:r>
              <a:rPr lang="en-US" dirty="0">
                <a:solidFill>
                  <a:schemeClr val="bg1"/>
                </a:solidFill>
                <a:latin typeface="Arial" panose="020B0604020202020204" pitchFamily="34" charset="0"/>
              </a:rPr>
              <a:t>In this application scope, the predictive maintenance solution is being implemented for Upstream equipment Crude Oil Transfer Pumps and to cover critical failure modes. </a:t>
            </a:r>
          </a:p>
          <a:p>
            <a:pPr marL="285750" indent="-285750">
              <a:spcBef>
                <a:spcPts val="450"/>
              </a:spcBef>
              <a:spcAft>
                <a:spcPts val="450"/>
              </a:spcAft>
              <a:buClr>
                <a:schemeClr val="bg1"/>
              </a:buClr>
              <a:buFont typeface="Wingdings" panose="05000000000000000000" pitchFamily="2" charset="2"/>
              <a:buChar char="ü"/>
            </a:pPr>
            <a:r>
              <a:rPr lang="en-US" dirty="0">
                <a:solidFill>
                  <a:schemeClr val="bg1"/>
                </a:solidFill>
                <a:latin typeface="Arial" panose="020B0604020202020204" pitchFamily="34" charset="0"/>
              </a:rPr>
              <a:t>A Gen AI algorithm will be applied to create anomaly instances and then feeds this data to the predictive maintenance solution to bolster the model health. </a:t>
            </a:r>
          </a:p>
          <a:p>
            <a:pPr marL="285750" indent="-285750">
              <a:spcBef>
                <a:spcPts val="450"/>
              </a:spcBef>
              <a:spcAft>
                <a:spcPts val="450"/>
              </a:spcAft>
              <a:buClr>
                <a:schemeClr val="bg1"/>
              </a:buClr>
              <a:buFont typeface="Wingdings" panose="05000000000000000000" pitchFamily="2" charset="2"/>
              <a:buChar char="ü"/>
            </a:pPr>
            <a:r>
              <a:rPr lang="en-US" dirty="0">
                <a:solidFill>
                  <a:schemeClr val="bg1"/>
                </a:solidFill>
                <a:latin typeface="Arial" panose="020B0604020202020204" pitchFamily="34" charset="0"/>
              </a:rPr>
              <a:t>In addition, this serves to estimate the Remaining Useful Life (RUL) of the COTP in advance. </a:t>
            </a:r>
          </a:p>
        </p:txBody>
      </p:sp>
    </p:spTree>
    <p:extLst>
      <p:ext uri="{BB962C8B-B14F-4D97-AF65-F5344CB8AC3E}">
        <p14:creationId xmlns:p14="http://schemas.microsoft.com/office/powerpoint/2010/main" val="62476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a:extLst>
            <a:ext uri="{FF2B5EF4-FFF2-40B4-BE49-F238E27FC236}">
              <a16:creationId xmlns:a16="http://schemas.microsoft.com/office/drawing/2014/main" id="{2C470C9F-D62F-C0C7-CFF1-0E39CCBBA45D}"/>
            </a:ext>
          </a:extLst>
        </p:cNvPr>
        <p:cNvGrpSpPr/>
        <p:nvPr/>
      </p:nvGrpSpPr>
      <p:grpSpPr>
        <a:xfrm>
          <a:off x="0" y="0"/>
          <a:ext cx="0" cy="0"/>
          <a:chOff x="0" y="0"/>
          <a:chExt cx="0" cy="0"/>
        </a:xfrm>
      </p:grpSpPr>
      <p:sp>
        <p:nvSpPr>
          <p:cNvPr id="401" name="Google Shape;401;p38">
            <a:extLst>
              <a:ext uri="{FF2B5EF4-FFF2-40B4-BE49-F238E27FC236}">
                <a16:creationId xmlns:a16="http://schemas.microsoft.com/office/drawing/2014/main" id="{DCF596EF-7B02-8844-E980-E2772C904608}"/>
              </a:ext>
            </a:extLst>
          </p:cNvPr>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 dirty="0">
                <a:solidFill>
                  <a:srgbClr val="00B1A9"/>
                </a:solidFill>
              </a:rPr>
              <a:t>Content</a:t>
            </a:r>
            <a:endParaRPr lang="en-MY" dirty="0">
              <a:solidFill>
                <a:srgbClr val="00B1A9"/>
              </a:solidFill>
            </a:endParaRPr>
          </a:p>
        </p:txBody>
      </p:sp>
      <p:graphicFrame>
        <p:nvGraphicFramePr>
          <p:cNvPr id="404" name="Google Shape;402;p38">
            <a:extLst>
              <a:ext uri="{FF2B5EF4-FFF2-40B4-BE49-F238E27FC236}">
                <a16:creationId xmlns:a16="http://schemas.microsoft.com/office/drawing/2014/main" id="{6EB7F28C-0D4C-2F23-9D61-2216EE06CE1B}"/>
              </a:ext>
            </a:extLst>
          </p:cNvPr>
          <p:cNvGraphicFramePr/>
          <p:nvPr>
            <p:extLst>
              <p:ext uri="{D42A27DB-BD31-4B8C-83A1-F6EECF244321}">
                <p14:modId xmlns:p14="http://schemas.microsoft.com/office/powerpoint/2010/main" val="2372228313"/>
              </p:ext>
            </p:extLst>
          </p:nvPr>
        </p:nvGraphicFramePr>
        <p:xfrm>
          <a:off x="76200" y="1208224"/>
          <a:ext cx="8953500" cy="3851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668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9"/>
          <p:cNvSpPr txBox="1">
            <a:spLocks noGrp="1"/>
          </p:cNvSpPr>
          <p:nvPr>
            <p:ph type="title"/>
          </p:nvPr>
        </p:nvSpPr>
        <p:spPr>
          <a:xfrm>
            <a:off x="63060" y="24254"/>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MY" dirty="0">
                <a:solidFill>
                  <a:srgbClr val="00B1A9"/>
                </a:solidFill>
              </a:rPr>
              <a:t>Traditional vs Generative AI</a:t>
            </a:r>
            <a:endParaRPr dirty="0">
              <a:solidFill>
                <a:srgbClr val="00B1A9"/>
              </a:solidFill>
            </a:endParaRPr>
          </a:p>
        </p:txBody>
      </p:sp>
      <p:sp>
        <p:nvSpPr>
          <p:cNvPr id="5" name="TextBox 4">
            <a:extLst>
              <a:ext uri="{FF2B5EF4-FFF2-40B4-BE49-F238E27FC236}">
                <a16:creationId xmlns:a16="http://schemas.microsoft.com/office/drawing/2014/main" id="{6E5F52B4-55DA-F58C-D364-DCFF3BA402F1}"/>
              </a:ext>
            </a:extLst>
          </p:cNvPr>
          <p:cNvSpPr txBox="1"/>
          <p:nvPr/>
        </p:nvSpPr>
        <p:spPr>
          <a:xfrm>
            <a:off x="63060" y="1364372"/>
            <a:ext cx="3722543" cy="3754874"/>
          </a:xfrm>
          <a:prstGeom prst="rect">
            <a:avLst/>
          </a:prstGeom>
          <a:noFill/>
        </p:spPr>
        <p:txBody>
          <a:bodyPr wrap="square">
            <a:spAutoFit/>
          </a:bodyPr>
          <a:lstStyle/>
          <a:p>
            <a:pPr algn="l"/>
            <a:r>
              <a:rPr lang="en-US" b="1" i="0" dirty="0">
                <a:solidFill>
                  <a:schemeClr val="bg1"/>
                </a:solidFill>
                <a:effectLst/>
                <a:latin typeface="-apple-system"/>
              </a:rPr>
              <a:t>Traditional AI</a:t>
            </a:r>
            <a:r>
              <a:rPr lang="en-US" b="0" i="0" dirty="0">
                <a:solidFill>
                  <a:schemeClr val="bg1"/>
                </a:solidFill>
                <a:effectLst/>
                <a:latin typeface="-apple-system"/>
              </a:rPr>
              <a:t>: Relies on explicit programming and predefined rules for specific tasks.</a:t>
            </a:r>
          </a:p>
          <a:p>
            <a:pPr algn="l" fontAlgn="auto"/>
            <a:r>
              <a:rPr lang="en-US" b="0" i="0" dirty="0">
                <a:solidFill>
                  <a:schemeClr val="bg1"/>
                </a:solidFill>
                <a:effectLst/>
                <a:latin typeface="-apple-system"/>
              </a:rPr>
              <a:t>Based on historical patterns in data, predicts outcomes for specific use cases (e.g., numeric predictions)</a:t>
            </a:r>
          </a:p>
          <a:p>
            <a:pPr algn="l"/>
            <a:endParaRPr lang="en-US" b="0" i="0" dirty="0">
              <a:solidFill>
                <a:schemeClr val="bg1"/>
              </a:solidFill>
              <a:effectLst/>
              <a:latin typeface="-apple-system"/>
            </a:endParaRPr>
          </a:p>
          <a:p>
            <a:pPr algn="l"/>
            <a:endParaRPr lang="en-US" b="0" i="0" dirty="0">
              <a:solidFill>
                <a:schemeClr val="bg1"/>
              </a:solidFill>
              <a:effectLst/>
              <a:latin typeface="-apple-system"/>
            </a:endParaRPr>
          </a:p>
          <a:p>
            <a:pPr algn="l"/>
            <a:endParaRPr lang="en-US" dirty="0">
              <a:solidFill>
                <a:schemeClr val="bg1"/>
              </a:solidFill>
              <a:latin typeface="-apple-system"/>
            </a:endParaRPr>
          </a:p>
          <a:p>
            <a:pPr algn="l"/>
            <a:endParaRPr lang="en-US" b="0" i="0" dirty="0">
              <a:solidFill>
                <a:schemeClr val="bg1"/>
              </a:solidFill>
              <a:effectLst/>
              <a:latin typeface="-apple-system"/>
            </a:endParaRPr>
          </a:p>
          <a:p>
            <a:pPr algn="l"/>
            <a:endParaRPr lang="en-US" b="0" i="0" dirty="0">
              <a:solidFill>
                <a:schemeClr val="bg1"/>
              </a:solidFill>
              <a:effectLst/>
              <a:latin typeface="-apple-system"/>
            </a:endParaRPr>
          </a:p>
          <a:p>
            <a:pPr algn="l"/>
            <a:r>
              <a:rPr lang="en-US" b="1" i="0" dirty="0">
                <a:solidFill>
                  <a:schemeClr val="bg1"/>
                </a:solidFill>
                <a:effectLst/>
                <a:latin typeface="-apple-system"/>
              </a:rPr>
              <a:t>Generative AI</a:t>
            </a:r>
            <a:r>
              <a:rPr lang="en-US" b="0" i="0" dirty="0">
                <a:solidFill>
                  <a:schemeClr val="bg1"/>
                </a:solidFill>
                <a:effectLst/>
                <a:latin typeface="-apple-system"/>
              </a:rPr>
              <a:t>: Uses machine learning techniques to autonomously create new content based on learned patterns and data. </a:t>
            </a:r>
          </a:p>
          <a:p>
            <a:r>
              <a:rPr lang="en-US" b="0" i="0" dirty="0">
                <a:solidFill>
                  <a:schemeClr val="bg1"/>
                </a:solidFill>
                <a:effectLst/>
                <a:latin typeface="-apple-system"/>
              </a:rPr>
              <a:t>Understands context and generates novel human-like content (e.g., text, code, music, audio, video, data, etc.)</a:t>
            </a:r>
          </a:p>
          <a:p>
            <a:pPr algn="l"/>
            <a:endParaRPr lang="en-US" b="0" i="0" dirty="0">
              <a:solidFill>
                <a:schemeClr val="bg1"/>
              </a:solidFill>
              <a:effectLst/>
              <a:latin typeface="-apple-system"/>
            </a:endParaRPr>
          </a:p>
        </p:txBody>
      </p:sp>
      <p:graphicFrame>
        <p:nvGraphicFramePr>
          <p:cNvPr id="6" name="Diagram 5">
            <a:extLst>
              <a:ext uri="{FF2B5EF4-FFF2-40B4-BE49-F238E27FC236}">
                <a16:creationId xmlns:a16="http://schemas.microsoft.com/office/drawing/2014/main" id="{19375AD1-8EA6-87A3-5C2B-A47BDD59E2C3}"/>
              </a:ext>
            </a:extLst>
          </p:cNvPr>
          <p:cNvGraphicFramePr/>
          <p:nvPr>
            <p:extLst>
              <p:ext uri="{D42A27DB-BD31-4B8C-83A1-F6EECF244321}">
                <p14:modId xmlns:p14="http://schemas.microsoft.com/office/powerpoint/2010/main" val="2913589341"/>
              </p:ext>
            </p:extLst>
          </p:nvPr>
        </p:nvGraphicFramePr>
        <p:xfrm>
          <a:off x="2098533" y="1075514"/>
          <a:ext cx="5536923" cy="3950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1">
            <a:extLst>
              <a:ext uri="{FF2B5EF4-FFF2-40B4-BE49-F238E27FC236}">
                <a16:creationId xmlns:a16="http://schemas.microsoft.com/office/drawing/2014/main" id="{79A29BA4-20BD-83D6-09B4-215206C88B70}"/>
              </a:ext>
            </a:extLst>
          </p:cNvPr>
          <p:cNvSpPr>
            <a:spLocks noChangeArrowheads="1"/>
          </p:cNvSpPr>
          <p:nvPr/>
        </p:nvSpPr>
        <p:spPr bwMode="auto">
          <a:xfrm>
            <a:off x="6583680" y="334169"/>
            <a:ext cx="256032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Example “Copilot”:</a:t>
            </a:r>
            <a:endParaRPr kumimoji="0" lang="en-US" altLang="en-US"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Generative artificial intelligence (AI) is a type of AI that generates images, text, videos, and other media in response to inputted prompts.</a:t>
            </a:r>
            <a:endParaRPr kumimoji="0" lang="en-US" altLang="en-US" b="0" i="0" u="none" strike="noStrike" cap="none" normalizeH="0" baseline="0" dirty="0">
              <a:ln>
                <a:noFill/>
              </a:ln>
              <a:solidFill>
                <a:schemeClr val="bg1"/>
              </a:solidFill>
              <a:effectLst/>
              <a:latin typeface="Arial" panose="020B0604020202020204" pitchFamily="34" charset="0"/>
            </a:endParaRPr>
          </a:p>
        </p:txBody>
      </p:sp>
      <p:pic>
        <p:nvPicPr>
          <p:cNvPr id="8" name="Picture 7">
            <a:extLst>
              <a:ext uri="{FF2B5EF4-FFF2-40B4-BE49-F238E27FC236}">
                <a16:creationId xmlns:a16="http://schemas.microsoft.com/office/drawing/2014/main" id="{B1BACC5F-0B39-7D4D-9611-64D75045DA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084" y="2491819"/>
            <a:ext cx="2317512" cy="2317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7" name="Title 6">
            <a:extLst>
              <a:ext uri="{FF2B5EF4-FFF2-40B4-BE49-F238E27FC236}">
                <a16:creationId xmlns:a16="http://schemas.microsoft.com/office/drawing/2014/main" id="{6E1428AB-6D98-2AB0-A98F-82E18C0345EF}"/>
              </a:ext>
            </a:extLst>
          </p:cNvPr>
          <p:cNvSpPr>
            <a:spLocks noGrp="1"/>
          </p:cNvSpPr>
          <p:nvPr>
            <p:ph type="title"/>
          </p:nvPr>
        </p:nvSpPr>
        <p:spPr>
          <a:xfrm>
            <a:off x="985080" y="207700"/>
            <a:ext cx="3403200" cy="914100"/>
          </a:xfrm>
        </p:spPr>
        <p:txBody>
          <a:bodyPr>
            <a:normAutofit fontScale="90000"/>
          </a:bodyPr>
          <a:lstStyle/>
          <a:p>
            <a:r>
              <a:rPr lang="en-US" dirty="0">
                <a:solidFill>
                  <a:srgbClr val="00B1A9"/>
                </a:solidFill>
              </a:rPr>
              <a:t>Limitations of Traditional AI Approaches</a:t>
            </a:r>
            <a:endParaRPr lang="en-MY" dirty="0">
              <a:solidFill>
                <a:srgbClr val="00B1A9"/>
              </a:solidFill>
            </a:endParaRPr>
          </a:p>
        </p:txBody>
      </p:sp>
      <p:sp>
        <p:nvSpPr>
          <p:cNvPr id="8" name="Text Placeholder 7">
            <a:extLst>
              <a:ext uri="{FF2B5EF4-FFF2-40B4-BE49-F238E27FC236}">
                <a16:creationId xmlns:a16="http://schemas.microsoft.com/office/drawing/2014/main" id="{06F8E639-5A49-1A8A-5AAB-2BF71C5E3373}"/>
              </a:ext>
            </a:extLst>
          </p:cNvPr>
          <p:cNvSpPr>
            <a:spLocks noGrp="1"/>
          </p:cNvSpPr>
          <p:nvPr>
            <p:ph type="body" idx="1"/>
          </p:nvPr>
        </p:nvSpPr>
        <p:spPr>
          <a:xfrm>
            <a:off x="0" y="1565740"/>
            <a:ext cx="3710940" cy="3577760"/>
          </a:xfrm>
        </p:spPr>
        <p:txBody>
          <a:bodyPr>
            <a:normAutofit/>
          </a:bodyPr>
          <a:lstStyle/>
          <a:p>
            <a:r>
              <a:rPr lang="en-US" sz="1050" dirty="0"/>
              <a:t>Traditional AI Implementation</a:t>
            </a:r>
          </a:p>
          <a:p>
            <a:pPr lvl="1"/>
            <a:r>
              <a:rPr lang="en-US" sz="1050" dirty="0"/>
              <a:t>Can predict machine failure or abnormal behavior in advance</a:t>
            </a:r>
          </a:p>
          <a:p>
            <a:pPr lvl="1"/>
            <a:r>
              <a:rPr lang="en-US" sz="1050" dirty="0"/>
              <a:t>Depends on past historical failure patterns for self-learning</a:t>
            </a:r>
          </a:p>
          <a:p>
            <a:r>
              <a:rPr lang="en-US" sz="1050" dirty="0"/>
              <a:t>Scarcity of Historical Failure Scenarios</a:t>
            </a:r>
          </a:p>
          <a:p>
            <a:pPr lvl="1"/>
            <a:r>
              <a:rPr lang="en-US" sz="1050" dirty="0"/>
              <a:t>Makes model development harder</a:t>
            </a:r>
          </a:p>
          <a:p>
            <a:pPr lvl="1"/>
            <a:r>
              <a:rPr lang="en-US" sz="1050" dirty="0"/>
              <a:t>Challenges in implementing predictive maintenance solutions in real-time</a:t>
            </a:r>
          </a:p>
          <a:p>
            <a:r>
              <a:rPr lang="en-US" sz="1050" dirty="0"/>
              <a:t>Insufficient Data on Past Failures</a:t>
            </a:r>
          </a:p>
          <a:p>
            <a:pPr lvl="1"/>
            <a:r>
              <a:rPr lang="en-US" sz="1050" dirty="0"/>
              <a:t>Hinders development of accurate prediction models</a:t>
            </a:r>
          </a:p>
          <a:p>
            <a:pPr lvl="1"/>
            <a:r>
              <a:rPr lang="en-US" sz="1050" dirty="0"/>
              <a:t>Renders predictive maintenance solutions ineffective in real-time</a:t>
            </a:r>
          </a:p>
          <a:p>
            <a:r>
              <a:rPr lang="en-US" sz="1050" dirty="0"/>
              <a:t>Challenges in Developing Reliable Models</a:t>
            </a:r>
          </a:p>
          <a:p>
            <a:pPr lvl="1"/>
            <a:r>
              <a:rPr lang="en-US" sz="1050" dirty="0"/>
              <a:t>Difficulty in generalizing well to new situations</a:t>
            </a:r>
          </a:p>
        </p:txBody>
      </p:sp>
      <p:sp>
        <p:nvSpPr>
          <p:cNvPr id="9" name="Text Placeholder 8">
            <a:extLst>
              <a:ext uri="{FF2B5EF4-FFF2-40B4-BE49-F238E27FC236}">
                <a16:creationId xmlns:a16="http://schemas.microsoft.com/office/drawing/2014/main" id="{DAF817CF-F582-0ECB-3BE7-E18A70EFF49B}"/>
              </a:ext>
            </a:extLst>
          </p:cNvPr>
          <p:cNvSpPr>
            <a:spLocks noGrp="1"/>
          </p:cNvSpPr>
          <p:nvPr>
            <p:ph type="body" idx="2"/>
          </p:nvPr>
        </p:nvSpPr>
        <p:spPr>
          <a:xfrm>
            <a:off x="4388280" y="1041150"/>
            <a:ext cx="3890740" cy="2371990"/>
          </a:xfrm>
        </p:spPr>
        <p:txBody>
          <a:bodyPr>
            <a:normAutofit lnSpcReduction="10000"/>
          </a:bodyPr>
          <a:lstStyle/>
          <a:p>
            <a:pPr>
              <a:lnSpc>
                <a:spcPct val="80000"/>
              </a:lnSpc>
            </a:pPr>
            <a:r>
              <a:rPr lang="en-US" sz="1400" dirty="0"/>
              <a:t>Advancement in AI for Predictive Maintenance</a:t>
            </a:r>
          </a:p>
          <a:p>
            <a:pPr lvl="1">
              <a:lnSpc>
                <a:spcPct val="80000"/>
              </a:lnSpc>
            </a:pPr>
            <a:r>
              <a:rPr lang="en-US" sz="1400" dirty="0"/>
              <a:t>Recent AI advancements enable predictive maintenance across industries</a:t>
            </a:r>
          </a:p>
          <a:p>
            <a:pPr>
              <a:lnSpc>
                <a:spcPct val="80000"/>
              </a:lnSpc>
            </a:pPr>
            <a:r>
              <a:rPr lang="en-US" sz="1400" dirty="0"/>
              <a:t>Generative AI Algorithms</a:t>
            </a:r>
          </a:p>
          <a:p>
            <a:pPr lvl="1">
              <a:lnSpc>
                <a:spcPct val="80000"/>
              </a:lnSpc>
            </a:pPr>
            <a:r>
              <a:rPr lang="en-US" sz="1400" dirty="0"/>
              <a:t>Capable of mimicking near-real time instances</a:t>
            </a:r>
          </a:p>
          <a:p>
            <a:pPr lvl="1">
              <a:lnSpc>
                <a:spcPct val="80000"/>
              </a:lnSpc>
            </a:pPr>
            <a:r>
              <a:rPr lang="en-US" sz="1400" dirty="0"/>
              <a:t>Generate various operational anomaly instances</a:t>
            </a:r>
          </a:p>
          <a:p>
            <a:pPr>
              <a:lnSpc>
                <a:spcPct val="80000"/>
              </a:lnSpc>
            </a:pPr>
            <a:r>
              <a:rPr lang="en-US" sz="1400" dirty="0"/>
              <a:t>Combining AI Techniques</a:t>
            </a:r>
          </a:p>
          <a:p>
            <a:pPr lvl="1">
              <a:lnSpc>
                <a:spcPct val="80000"/>
              </a:lnSpc>
            </a:pPr>
            <a:r>
              <a:rPr lang="en-US" sz="1400" dirty="0"/>
              <a:t>Solves challenges in predictive maintenance</a:t>
            </a:r>
          </a:p>
        </p:txBody>
      </p:sp>
      <p:sp>
        <p:nvSpPr>
          <p:cNvPr id="10" name="Title 6">
            <a:extLst>
              <a:ext uri="{FF2B5EF4-FFF2-40B4-BE49-F238E27FC236}">
                <a16:creationId xmlns:a16="http://schemas.microsoft.com/office/drawing/2014/main" id="{B306E05F-6D52-AAB8-18D0-FB6CF693027A}"/>
              </a:ext>
            </a:extLst>
          </p:cNvPr>
          <p:cNvSpPr txBox="1">
            <a:spLocks/>
          </p:cNvSpPr>
          <p:nvPr/>
        </p:nvSpPr>
        <p:spPr>
          <a:xfrm>
            <a:off x="4388280" y="127050"/>
            <a:ext cx="3403200" cy="91410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en-US" dirty="0">
                <a:solidFill>
                  <a:srgbClr val="00B1A9"/>
                </a:solidFill>
              </a:rPr>
              <a:t>Generative AI for Predictive Maintenance</a:t>
            </a:r>
          </a:p>
        </p:txBody>
      </p:sp>
      <p:pic>
        <p:nvPicPr>
          <p:cNvPr id="11" name="Picture 2">
            <a:extLst>
              <a:ext uri="{FF2B5EF4-FFF2-40B4-BE49-F238E27FC236}">
                <a16:creationId xmlns:a16="http://schemas.microsoft.com/office/drawing/2014/main" id="{D56C579F-4C9D-CA6D-3685-007200A5F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915" y="3025140"/>
            <a:ext cx="1932961" cy="19329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F77C-5A12-BBEA-A8F4-8B4990F6698D}"/>
              </a:ext>
            </a:extLst>
          </p:cNvPr>
          <p:cNvSpPr>
            <a:spLocks noGrp="1"/>
          </p:cNvSpPr>
          <p:nvPr>
            <p:ph type="title"/>
          </p:nvPr>
        </p:nvSpPr>
        <p:spPr>
          <a:xfrm>
            <a:off x="628650" y="13692"/>
            <a:ext cx="7886700" cy="719639"/>
          </a:xfrm>
        </p:spPr>
        <p:txBody>
          <a:bodyPr anchor="ctr">
            <a:normAutofit/>
          </a:bodyPr>
          <a:lstStyle/>
          <a:p>
            <a:pPr algn="ctr"/>
            <a:r>
              <a:rPr lang="en-US" sz="2700" b="1" dirty="0">
                <a:solidFill>
                  <a:srgbClr val="00B1A9"/>
                </a:solidFill>
                <a:latin typeface="Arial" panose="020B0604020202020204" pitchFamily="34" charset="0"/>
                <a:cs typeface="Arial" panose="020B0604020202020204" pitchFamily="34" charset="0"/>
              </a:rPr>
              <a:t>Challenges in Machine Failure Prediction</a:t>
            </a:r>
          </a:p>
        </p:txBody>
      </p:sp>
      <p:sp>
        <p:nvSpPr>
          <p:cNvPr id="3" name="Content Placeholder 2">
            <a:extLst>
              <a:ext uri="{FF2B5EF4-FFF2-40B4-BE49-F238E27FC236}">
                <a16:creationId xmlns:a16="http://schemas.microsoft.com/office/drawing/2014/main" id="{67AB8913-AD1E-81F2-045E-2576C031FFCB}"/>
              </a:ext>
            </a:extLst>
          </p:cNvPr>
          <p:cNvSpPr>
            <a:spLocks noGrp="1"/>
          </p:cNvSpPr>
          <p:nvPr>
            <p:ph sz="half" idx="1"/>
          </p:nvPr>
        </p:nvSpPr>
        <p:spPr>
          <a:xfrm>
            <a:off x="97324" y="872097"/>
            <a:ext cx="4505155" cy="3398948"/>
          </a:xfrm>
        </p:spPr>
        <p:txBody>
          <a:bodyPr>
            <a:normAutofit fontScale="92500" lnSpcReduction="20000"/>
          </a:bodyPr>
          <a:lstStyle/>
          <a:p>
            <a:r>
              <a:rPr lang="en-US" sz="1650" dirty="0"/>
              <a:t>Factors in Machine Failure</a:t>
            </a:r>
          </a:p>
          <a:p>
            <a:pPr lvl="1"/>
            <a:r>
              <a:rPr lang="en-US" sz="1650" dirty="0"/>
              <a:t>Various factors can cause machine failures</a:t>
            </a:r>
          </a:p>
          <a:p>
            <a:pPr lvl="1"/>
            <a:r>
              <a:rPr lang="en-US" sz="1650" dirty="0"/>
              <a:t>Failure types and modes vary over time</a:t>
            </a:r>
          </a:p>
          <a:p>
            <a:r>
              <a:rPr lang="en-US" sz="1650" dirty="0"/>
              <a:t>Data Collection and Analysis Challenges</a:t>
            </a:r>
          </a:p>
          <a:p>
            <a:pPr lvl="1"/>
            <a:r>
              <a:rPr lang="en-US" sz="1650" dirty="0"/>
              <a:t>Difficulty in collecting and analyzing failure data</a:t>
            </a:r>
          </a:p>
          <a:p>
            <a:pPr lvl="1"/>
            <a:r>
              <a:rPr lang="en-US" sz="1650" dirty="0"/>
              <a:t>Current methods struggle to predict remaining useful life</a:t>
            </a:r>
          </a:p>
          <a:p>
            <a:r>
              <a:rPr lang="en-US" sz="1650" dirty="0"/>
              <a:t>Degradation Due to Failures</a:t>
            </a:r>
          </a:p>
          <a:p>
            <a:pPr lvl="1"/>
            <a:r>
              <a:rPr lang="en-US" sz="1650" dirty="0"/>
              <a:t>Equipment can degrade significantly from single or multiple failures</a:t>
            </a:r>
          </a:p>
          <a:p>
            <a:pPr lvl="1"/>
            <a:r>
              <a:rPr lang="en-US" sz="1650" dirty="0"/>
              <a:t>Identifying the right point of degradation is challenging</a:t>
            </a:r>
          </a:p>
        </p:txBody>
      </p:sp>
      <p:pic>
        <p:nvPicPr>
          <p:cNvPr id="1026" name="Picture 2" descr="Error Log Processing for Accurate Failure Prediction">
            <a:extLst>
              <a:ext uri="{FF2B5EF4-FFF2-40B4-BE49-F238E27FC236}">
                <a16:creationId xmlns:a16="http://schemas.microsoft.com/office/drawing/2014/main" id="{7526518A-D4B2-5597-1B4E-AABA64416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336" y="3288615"/>
            <a:ext cx="2535219" cy="9342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ear Regression - PRIMO.ai">
            <a:extLst>
              <a:ext uri="{FF2B5EF4-FFF2-40B4-BE49-F238E27FC236}">
                <a16:creationId xmlns:a16="http://schemas.microsoft.com/office/drawing/2014/main" id="{393750BC-5598-21CA-F19D-889ACF750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194" y="598838"/>
            <a:ext cx="3429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A8138E-614E-4F98-04FE-3D3309EF5F7F}"/>
              </a:ext>
            </a:extLst>
          </p:cNvPr>
          <p:cNvSpPr txBox="1"/>
          <p:nvPr/>
        </p:nvSpPr>
        <p:spPr>
          <a:xfrm>
            <a:off x="4709636" y="4271045"/>
            <a:ext cx="4572000" cy="415498"/>
          </a:xfrm>
          <a:prstGeom prst="rect">
            <a:avLst/>
          </a:prstGeom>
          <a:noFill/>
        </p:spPr>
        <p:txBody>
          <a:bodyPr wrap="square">
            <a:spAutoFit/>
          </a:bodyPr>
          <a:lstStyle/>
          <a:p>
            <a:r>
              <a:rPr lang="en-US" sz="1050" dirty="0">
                <a:hlinkClick r:id="rId5"/>
              </a:rPr>
              <a:t>Animated Visualizations of Machine Learning Algorithms (davpinto.github.io)</a:t>
            </a:r>
            <a:endParaRPr lang="en-US" sz="1050" dirty="0"/>
          </a:p>
        </p:txBody>
      </p:sp>
    </p:spTree>
    <p:extLst>
      <p:ext uri="{BB962C8B-B14F-4D97-AF65-F5344CB8AC3E}">
        <p14:creationId xmlns:p14="http://schemas.microsoft.com/office/powerpoint/2010/main" val="769915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9864-3955-5716-3C80-6363A34AAAD5}"/>
              </a:ext>
            </a:extLst>
          </p:cNvPr>
          <p:cNvSpPr>
            <a:spLocks noGrp="1"/>
          </p:cNvSpPr>
          <p:nvPr>
            <p:ph type="title"/>
          </p:nvPr>
        </p:nvSpPr>
        <p:spPr>
          <a:xfrm>
            <a:off x="629841" y="273844"/>
            <a:ext cx="7886700" cy="346472"/>
          </a:xfrm>
        </p:spPr>
        <p:txBody>
          <a:bodyPr>
            <a:noAutofit/>
          </a:bodyPr>
          <a:lstStyle/>
          <a:p>
            <a:pPr algn="ctr"/>
            <a:r>
              <a:rPr lang="en-US" sz="2100" b="1" dirty="0">
                <a:solidFill>
                  <a:srgbClr val="00B1A9"/>
                </a:solidFill>
                <a:latin typeface="Arial" panose="020B0604020202020204" pitchFamily="34" charset="0"/>
                <a:cs typeface="Arial" panose="020B0604020202020204" pitchFamily="34" charset="0"/>
              </a:rPr>
              <a:t>Application Implementation- Crude Oil Transfer Pumps </a:t>
            </a:r>
          </a:p>
        </p:txBody>
      </p:sp>
      <p:sp>
        <p:nvSpPr>
          <p:cNvPr id="3" name="Text Placeholder 2">
            <a:extLst>
              <a:ext uri="{FF2B5EF4-FFF2-40B4-BE49-F238E27FC236}">
                <a16:creationId xmlns:a16="http://schemas.microsoft.com/office/drawing/2014/main" id="{F68B49AE-6ADA-9418-B27B-2B0EAAC04F4C}"/>
              </a:ext>
            </a:extLst>
          </p:cNvPr>
          <p:cNvSpPr>
            <a:spLocks noGrp="1"/>
          </p:cNvSpPr>
          <p:nvPr>
            <p:ph type="body" idx="1"/>
          </p:nvPr>
        </p:nvSpPr>
        <p:spPr>
          <a:xfrm>
            <a:off x="372667" y="753667"/>
            <a:ext cx="2684858" cy="346472"/>
          </a:xfrm>
          <a:ln>
            <a:solidFill>
              <a:srgbClr val="FFC000"/>
            </a:solidFill>
          </a:ln>
        </p:spPr>
        <p:txBody>
          <a:bodyPr spcFirstLastPara="1" vert="horz" wrap="square" lIns="68580" tIns="34290" rIns="68580" bIns="34290" rtlCol="0" anchor="ctr" anchorCtr="0">
            <a:normAutofit/>
          </a:bodyPr>
          <a:lstStyle/>
          <a:p>
            <a:pPr algn="ctr"/>
            <a:r>
              <a:rPr lang="en-US" sz="900" dirty="0">
                <a:solidFill>
                  <a:srgbClr val="00B1A9"/>
                </a:solidFill>
                <a:latin typeface="Arial" panose="020B0604020202020204" pitchFamily="34" charset="0"/>
                <a:cs typeface="Arial" panose="020B0604020202020204" pitchFamily="34" charset="0"/>
              </a:rPr>
              <a:t>Scope</a:t>
            </a:r>
          </a:p>
        </p:txBody>
      </p:sp>
      <p:sp>
        <p:nvSpPr>
          <p:cNvPr id="4" name="Content Placeholder 3">
            <a:extLst>
              <a:ext uri="{FF2B5EF4-FFF2-40B4-BE49-F238E27FC236}">
                <a16:creationId xmlns:a16="http://schemas.microsoft.com/office/drawing/2014/main" id="{BB377086-1FA3-DB4C-EFA2-9C29B7CCB1F5}"/>
              </a:ext>
            </a:extLst>
          </p:cNvPr>
          <p:cNvSpPr>
            <a:spLocks noGrp="1"/>
          </p:cNvSpPr>
          <p:nvPr>
            <p:ph sz="half" idx="2"/>
          </p:nvPr>
        </p:nvSpPr>
        <p:spPr>
          <a:xfrm>
            <a:off x="372667" y="1091209"/>
            <a:ext cx="2684858" cy="3885754"/>
          </a:xfrm>
          <a:ln>
            <a:solidFill>
              <a:srgbClr val="FFC000"/>
            </a:solidFill>
          </a:ln>
        </p:spPr>
        <p:txBody>
          <a:bodyPr>
            <a:normAutofit/>
          </a:bodyPr>
          <a:lstStyle/>
          <a:p>
            <a:pPr marL="214313" indent="-214313">
              <a:lnSpc>
                <a:spcPct val="80000"/>
              </a:lnSpc>
              <a:buFont typeface="Arial" panose="020B0604020202020204" pitchFamily="34" charset="0"/>
              <a:buChar char="•"/>
            </a:pPr>
            <a:r>
              <a:rPr lang="en-US" sz="900" dirty="0"/>
              <a:t>Implementation Scope</a:t>
            </a:r>
          </a:p>
          <a:p>
            <a:pPr marL="600075" lvl="1" indent="-257175">
              <a:buFont typeface="Arial" panose="020B0604020202020204" pitchFamily="34" charset="0"/>
              <a:buChar char="•"/>
            </a:pPr>
            <a:r>
              <a:rPr lang="en-US" sz="900" dirty="0"/>
              <a:t>Predictive maintenance for Upstream equipment</a:t>
            </a:r>
          </a:p>
          <a:p>
            <a:pPr marL="600075" lvl="1" indent="-257175">
              <a:buFont typeface="Arial" panose="020B0604020202020204" pitchFamily="34" charset="0"/>
              <a:buChar char="•"/>
            </a:pPr>
            <a:r>
              <a:rPr lang="en-US" sz="900" dirty="0"/>
              <a:t>Focus on Crude Oil Transfer Pumps</a:t>
            </a:r>
          </a:p>
          <a:p>
            <a:pPr marL="600075" lvl="1" indent="-257175">
              <a:buFont typeface="Arial" panose="020B0604020202020204" pitchFamily="34" charset="0"/>
              <a:buChar char="•"/>
            </a:pPr>
            <a:r>
              <a:rPr lang="en-US" sz="900" dirty="0"/>
              <a:t>Covering critical failure modes</a:t>
            </a:r>
          </a:p>
          <a:p>
            <a:pPr marL="214313" indent="-214313">
              <a:lnSpc>
                <a:spcPct val="80000"/>
              </a:lnSpc>
              <a:buFont typeface="Arial" panose="020B0604020202020204" pitchFamily="34" charset="0"/>
              <a:buChar char="•"/>
            </a:pPr>
            <a:r>
              <a:rPr lang="en-US" sz="900" dirty="0"/>
              <a:t>Generative AI Algorithm</a:t>
            </a:r>
          </a:p>
          <a:p>
            <a:pPr marL="600075" lvl="1" indent="-257175">
              <a:buFont typeface="Arial" panose="020B0604020202020204" pitchFamily="34" charset="0"/>
              <a:buChar char="•"/>
            </a:pPr>
            <a:r>
              <a:rPr lang="en-US" sz="900" dirty="0"/>
              <a:t>Creates anomaly instances</a:t>
            </a:r>
          </a:p>
          <a:p>
            <a:pPr marL="600075" lvl="1" indent="-257175">
              <a:buFont typeface="Arial" panose="020B0604020202020204" pitchFamily="34" charset="0"/>
              <a:buChar char="•"/>
            </a:pPr>
            <a:r>
              <a:rPr lang="en-US" sz="900" dirty="0"/>
              <a:t>Feeds data to predictive maintenance solution</a:t>
            </a:r>
          </a:p>
          <a:p>
            <a:pPr marL="600075" lvl="1" indent="-257175">
              <a:buFont typeface="Arial" panose="020B0604020202020204" pitchFamily="34" charset="0"/>
              <a:buChar char="•"/>
            </a:pPr>
            <a:r>
              <a:rPr lang="en-US" sz="900" dirty="0"/>
              <a:t>Enhances model health</a:t>
            </a:r>
          </a:p>
          <a:p>
            <a:pPr marL="214313" indent="-214313">
              <a:lnSpc>
                <a:spcPct val="80000"/>
              </a:lnSpc>
              <a:buFont typeface="Arial" panose="020B0604020202020204" pitchFamily="34" charset="0"/>
              <a:buChar char="•"/>
            </a:pPr>
            <a:r>
              <a:rPr lang="en-US" sz="900" dirty="0"/>
              <a:t>Remaining Useful Life (RUL)</a:t>
            </a:r>
          </a:p>
          <a:p>
            <a:pPr marL="600075" lvl="1" indent="-257175">
              <a:buFont typeface="Arial" panose="020B0604020202020204" pitchFamily="34" charset="0"/>
              <a:buChar char="•"/>
            </a:pPr>
            <a:r>
              <a:rPr lang="en-US" sz="900" dirty="0"/>
              <a:t>Estimates RUL of the machine in advance</a:t>
            </a:r>
          </a:p>
          <a:p>
            <a:pPr marL="600075" lvl="1" indent="-257175">
              <a:buFont typeface="Arial" panose="020B0604020202020204" pitchFamily="34" charset="0"/>
              <a:buChar char="•"/>
            </a:pPr>
            <a:endParaRPr lang="en-US" sz="900" dirty="0"/>
          </a:p>
          <a:p>
            <a:pPr marL="600075" lvl="1" indent="-257175">
              <a:buFont typeface="Arial" panose="020B0604020202020204" pitchFamily="34" charset="0"/>
              <a:buChar char="•"/>
            </a:pPr>
            <a:endParaRPr lang="en-US" sz="900" dirty="0"/>
          </a:p>
          <a:p>
            <a:pPr marL="600075" lvl="1" indent="-257175">
              <a:buFont typeface="Arial" panose="020B0604020202020204" pitchFamily="34" charset="0"/>
              <a:buChar char="•"/>
            </a:pPr>
            <a:endParaRPr lang="en-US" sz="900" dirty="0"/>
          </a:p>
          <a:p>
            <a:pPr marL="600075" lvl="1" indent="-257175">
              <a:buFont typeface="Arial" panose="020B0604020202020204" pitchFamily="34" charset="0"/>
              <a:buChar char="•"/>
            </a:pPr>
            <a:endParaRPr lang="en-US" sz="900" dirty="0"/>
          </a:p>
          <a:p>
            <a:pPr marL="600075" lvl="1" indent="-257175">
              <a:buFont typeface="Arial" panose="020B0604020202020204" pitchFamily="34" charset="0"/>
              <a:buChar char="•"/>
            </a:pPr>
            <a:endParaRPr lang="en-US" sz="900" dirty="0"/>
          </a:p>
          <a:p>
            <a:pPr marL="600075" lvl="1" indent="-257175">
              <a:buFont typeface="Arial" panose="020B0604020202020204" pitchFamily="34" charset="0"/>
              <a:buChar char="•"/>
            </a:pPr>
            <a:endParaRPr lang="en-US" sz="900" dirty="0"/>
          </a:p>
          <a:p>
            <a:pPr marL="600075" lvl="1" indent="-257175">
              <a:buFont typeface="Arial" panose="020B0604020202020204" pitchFamily="34" charset="0"/>
              <a:buChar char="•"/>
            </a:pPr>
            <a:endParaRPr lang="en-US" sz="900" dirty="0"/>
          </a:p>
          <a:p>
            <a:pPr marL="600075" lvl="1" indent="-257175">
              <a:buFont typeface="Arial" panose="020B0604020202020204" pitchFamily="34" charset="0"/>
              <a:buChar char="•"/>
            </a:pPr>
            <a:endParaRPr lang="en-US" sz="900" dirty="0"/>
          </a:p>
        </p:txBody>
      </p:sp>
      <p:sp>
        <p:nvSpPr>
          <p:cNvPr id="9" name="Text Placeholder 2">
            <a:extLst>
              <a:ext uri="{FF2B5EF4-FFF2-40B4-BE49-F238E27FC236}">
                <a16:creationId xmlns:a16="http://schemas.microsoft.com/office/drawing/2014/main" id="{4895C4B8-463E-B1BC-AF52-0A854EC7BB5C}"/>
              </a:ext>
            </a:extLst>
          </p:cNvPr>
          <p:cNvSpPr txBox="1">
            <a:spLocks/>
          </p:cNvSpPr>
          <p:nvPr/>
        </p:nvSpPr>
        <p:spPr>
          <a:xfrm>
            <a:off x="3057526" y="741165"/>
            <a:ext cx="2684858" cy="346472"/>
          </a:xfrm>
          <a:prstGeom prst="rect">
            <a:avLst/>
          </a:prstGeom>
          <a:ln>
            <a:solidFill>
              <a:srgbClr val="FFC000"/>
            </a:solidFill>
          </a:ln>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900" dirty="0">
                <a:solidFill>
                  <a:srgbClr val="00B1A9"/>
                </a:solidFill>
                <a:latin typeface="Arial" panose="020B0604020202020204" pitchFamily="34" charset="0"/>
                <a:cs typeface="Arial" panose="020B0604020202020204" pitchFamily="34" charset="0"/>
              </a:rPr>
              <a:t>Data Applied</a:t>
            </a:r>
          </a:p>
        </p:txBody>
      </p:sp>
      <p:sp>
        <p:nvSpPr>
          <p:cNvPr id="10" name="Content Placeholder 3">
            <a:extLst>
              <a:ext uri="{FF2B5EF4-FFF2-40B4-BE49-F238E27FC236}">
                <a16:creationId xmlns:a16="http://schemas.microsoft.com/office/drawing/2014/main" id="{49F943D3-181A-AD53-AD0E-1E64B95EFCA8}"/>
              </a:ext>
            </a:extLst>
          </p:cNvPr>
          <p:cNvSpPr txBox="1">
            <a:spLocks/>
          </p:cNvSpPr>
          <p:nvPr/>
        </p:nvSpPr>
        <p:spPr>
          <a:xfrm>
            <a:off x="3057526" y="1091209"/>
            <a:ext cx="2684858" cy="3885754"/>
          </a:xfrm>
          <a:prstGeom prst="rect">
            <a:avLst/>
          </a:prstGeom>
          <a:ln>
            <a:solidFill>
              <a:srgbClr val="FFC000"/>
            </a:solid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000" dirty="0">
                <a:solidFill>
                  <a:schemeClr val="bg1"/>
                </a:solidFill>
              </a:rPr>
              <a:t>Data Collection from PI System</a:t>
            </a:r>
          </a:p>
          <a:p>
            <a:pPr lvl="1">
              <a:buClrTx/>
            </a:pPr>
            <a:r>
              <a:rPr lang="en-US" sz="1000" dirty="0">
                <a:solidFill>
                  <a:schemeClr val="bg1"/>
                </a:solidFill>
              </a:rPr>
              <a:t>Gathering operational data</a:t>
            </a:r>
          </a:p>
          <a:p>
            <a:pPr lvl="1">
              <a:buClrTx/>
            </a:pPr>
            <a:r>
              <a:rPr lang="en-US" sz="1000" dirty="0">
                <a:solidFill>
                  <a:schemeClr val="bg1"/>
                </a:solidFill>
              </a:rPr>
              <a:t>Analyzing collected data</a:t>
            </a:r>
          </a:p>
          <a:p>
            <a:pPr lvl="1">
              <a:buClrTx/>
            </a:pPr>
            <a:r>
              <a:rPr lang="en-US" sz="1000" dirty="0">
                <a:solidFill>
                  <a:schemeClr val="bg1"/>
                </a:solidFill>
              </a:rPr>
              <a:t>Making predictions based on data</a:t>
            </a:r>
          </a:p>
          <a:p>
            <a:pPr>
              <a:buClrTx/>
            </a:pPr>
            <a:r>
              <a:rPr lang="en-US" sz="1000" dirty="0">
                <a:solidFill>
                  <a:schemeClr val="bg1"/>
                </a:solidFill>
              </a:rPr>
              <a:t>Focus on Critical Components</a:t>
            </a:r>
          </a:p>
          <a:p>
            <a:pPr lvl="1">
              <a:buClrTx/>
            </a:pPr>
            <a:r>
              <a:rPr lang="en-US" sz="1000" dirty="0">
                <a:solidFill>
                  <a:schemeClr val="bg1"/>
                </a:solidFill>
              </a:rPr>
              <a:t>Identifying key components of Crude Oil Transfer Pumps</a:t>
            </a:r>
          </a:p>
          <a:p>
            <a:pPr lvl="1">
              <a:buClrTx/>
            </a:pPr>
            <a:r>
              <a:rPr lang="en-US" sz="1000" dirty="0">
                <a:solidFill>
                  <a:schemeClr val="bg1"/>
                </a:solidFill>
              </a:rPr>
              <a:t>Prioritizing the most critical components</a:t>
            </a:r>
          </a:p>
        </p:txBody>
      </p:sp>
      <p:sp>
        <p:nvSpPr>
          <p:cNvPr id="11" name="Text Placeholder 2">
            <a:extLst>
              <a:ext uri="{FF2B5EF4-FFF2-40B4-BE49-F238E27FC236}">
                <a16:creationId xmlns:a16="http://schemas.microsoft.com/office/drawing/2014/main" id="{7897EC2F-9DED-1A5E-2E12-FDDF9C593167}"/>
              </a:ext>
            </a:extLst>
          </p:cNvPr>
          <p:cNvSpPr txBox="1">
            <a:spLocks/>
          </p:cNvSpPr>
          <p:nvPr/>
        </p:nvSpPr>
        <p:spPr>
          <a:xfrm>
            <a:off x="5742383" y="741165"/>
            <a:ext cx="3227784" cy="346472"/>
          </a:xfrm>
          <a:prstGeom prst="rect">
            <a:avLst/>
          </a:prstGeom>
          <a:ln>
            <a:solidFill>
              <a:srgbClr val="FFC000"/>
            </a:solidFill>
          </a:ln>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900" dirty="0">
                <a:solidFill>
                  <a:srgbClr val="00B1A9"/>
                </a:solidFill>
                <a:latin typeface="Arial" panose="020B0604020202020204" pitchFamily="34" charset="0"/>
                <a:cs typeface="Arial" panose="020B0604020202020204" pitchFamily="34" charset="0"/>
              </a:rPr>
              <a:t>Equipment Failures</a:t>
            </a:r>
          </a:p>
        </p:txBody>
      </p:sp>
      <p:sp>
        <p:nvSpPr>
          <p:cNvPr id="12" name="Content Placeholder 3">
            <a:extLst>
              <a:ext uri="{FF2B5EF4-FFF2-40B4-BE49-F238E27FC236}">
                <a16:creationId xmlns:a16="http://schemas.microsoft.com/office/drawing/2014/main" id="{E800DA4F-E9C8-0C90-122B-E15744E138D7}"/>
              </a:ext>
            </a:extLst>
          </p:cNvPr>
          <p:cNvSpPr txBox="1">
            <a:spLocks/>
          </p:cNvSpPr>
          <p:nvPr/>
        </p:nvSpPr>
        <p:spPr>
          <a:xfrm>
            <a:off x="5742383" y="1078706"/>
            <a:ext cx="3227784" cy="3898257"/>
          </a:xfrm>
          <a:prstGeom prst="rect">
            <a:avLst/>
          </a:prstGeom>
          <a:ln>
            <a:solidFill>
              <a:srgbClr val="FFC000"/>
            </a:solid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0038">
              <a:lnSpc>
                <a:spcPct val="110000"/>
              </a:lnSpc>
              <a:buClrTx/>
            </a:pPr>
            <a:r>
              <a:rPr lang="en-US" sz="900" dirty="0">
                <a:solidFill>
                  <a:schemeClr val="bg1"/>
                </a:solidFill>
              </a:rPr>
              <a:t>Most common cause of failure </a:t>
            </a:r>
          </a:p>
          <a:p>
            <a:pPr lvl="1">
              <a:buClrTx/>
            </a:pPr>
            <a:r>
              <a:rPr lang="en-US" sz="900" dirty="0">
                <a:solidFill>
                  <a:schemeClr val="bg1"/>
                </a:solidFill>
              </a:rPr>
              <a:t>Regular Wear and Tear</a:t>
            </a:r>
          </a:p>
          <a:p>
            <a:pPr lvl="1">
              <a:buClrTx/>
            </a:pPr>
            <a:r>
              <a:rPr lang="en-US" sz="900" dirty="0">
                <a:solidFill>
                  <a:schemeClr val="bg1"/>
                </a:solidFill>
              </a:rPr>
              <a:t>Cavitation</a:t>
            </a:r>
          </a:p>
          <a:p>
            <a:pPr lvl="1">
              <a:buClrTx/>
            </a:pPr>
            <a:r>
              <a:rPr lang="en-US" sz="900" dirty="0">
                <a:solidFill>
                  <a:schemeClr val="bg1"/>
                </a:solidFill>
              </a:rPr>
              <a:t>Pressure Pulsations</a:t>
            </a:r>
          </a:p>
          <a:p>
            <a:pPr lvl="1">
              <a:buClrTx/>
            </a:pPr>
            <a:r>
              <a:rPr lang="en-US" sz="900" dirty="0">
                <a:solidFill>
                  <a:schemeClr val="bg1"/>
                </a:solidFill>
              </a:rPr>
              <a:t>Excessive Radial or Axial Thrust </a:t>
            </a:r>
          </a:p>
          <a:p>
            <a:pPr lvl="1">
              <a:buClrTx/>
            </a:pPr>
            <a:r>
              <a:rPr lang="en-US" sz="900" dirty="0">
                <a:solidFill>
                  <a:schemeClr val="bg1"/>
                </a:solidFill>
              </a:rPr>
              <a:t>Suction and Discharge Recirculation</a:t>
            </a:r>
          </a:p>
          <a:p>
            <a:pPr marL="300038">
              <a:lnSpc>
                <a:spcPct val="110000"/>
              </a:lnSpc>
              <a:buClrTx/>
            </a:pPr>
            <a:r>
              <a:rPr lang="en-US" sz="900" dirty="0">
                <a:solidFill>
                  <a:schemeClr val="bg1"/>
                </a:solidFill>
              </a:rPr>
              <a:t>Mechanical Failures</a:t>
            </a:r>
          </a:p>
          <a:p>
            <a:pPr lvl="1">
              <a:buClrTx/>
            </a:pPr>
            <a:r>
              <a:rPr lang="en-US" sz="900" dirty="0">
                <a:solidFill>
                  <a:schemeClr val="bg1"/>
                </a:solidFill>
              </a:rPr>
              <a:t>Bearing Failure</a:t>
            </a:r>
          </a:p>
          <a:p>
            <a:pPr lvl="1">
              <a:buClrTx/>
            </a:pPr>
            <a:r>
              <a:rPr lang="en-US" sz="900" dirty="0">
                <a:solidFill>
                  <a:schemeClr val="bg1"/>
                </a:solidFill>
              </a:rPr>
              <a:t>Seal Failure</a:t>
            </a:r>
          </a:p>
          <a:p>
            <a:pPr lvl="1">
              <a:buClrTx/>
            </a:pPr>
            <a:r>
              <a:rPr lang="en-US" sz="900" dirty="0">
                <a:solidFill>
                  <a:schemeClr val="bg1"/>
                </a:solidFill>
              </a:rPr>
              <a:t>Gear Box Failures</a:t>
            </a:r>
          </a:p>
          <a:p>
            <a:pPr lvl="1">
              <a:buClrTx/>
            </a:pPr>
            <a:r>
              <a:rPr lang="en-US" sz="900" dirty="0">
                <a:solidFill>
                  <a:schemeClr val="bg1"/>
                </a:solidFill>
              </a:rPr>
              <a:t>Lubrication Failure</a:t>
            </a:r>
          </a:p>
          <a:p>
            <a:pPr lvl="1">
              <a:buClrTx/>
            </a:pPr>
            <a:r>
              <a:rPr lang="en-US" sz="900" dirty="0">
                <a:solidFill>
                  <a:schemeClr val="bg1"/>
                </a:solidFill>
              </a:rPr>
              <a:t>Excessive Vibrations</a:t>
            </a:r>
          </a:p>
          <a:p>
            <a:pPr marL="257175">
              <a:lnSpc>
                <a:spcPct val="110000"/>
              </a:lnSpc>
              <a:buClrTx/>
            </a:pPr>
            <a:r>
              <a:rPr lang="en-US" sz="900" dirty="0">
                <a:solidFill>
                  <a:schemeClr val="bg1"/>
                </a:solidFill>
              </a:rPr>
              <a:t>Improper Use or Operator Error</a:t>
            </a:r>
          </a:p>
          <a:p>
            <a:pPr marL="600075" lvl="1">
              <a:lnSpc>
                <a:spcPct val="110000"/>
              </a:lnSpc>
              <a:buClrTx/>
            </a:pPr>
            <a:r>
              <a:rPr lang="en-US" sz="900" dirty="0">
                <a:solidFill>
                  <a:schemeClr val="bg1"/>
                </a:solidFill>
              </a:rPr>
              <a:t>Human factor failures, including operator errors</a:t>
            </a:r>
          </a:p>
        </p:txBody>
      </p:sp>
      <p:pic>
        <p:nvPicPr>
          <p:cNvPr id="13" name="Content Placeholder 14" descr="A diagram of data processing&#10;&#10;Description automatically generated">
            <a:extLst>
              <a:ext uri="{FF2B5EF4-FFF2-40B4-BE49-F238E27FC236}">
                <a16:creationId xmlns:a16="http://schemas.microsoft.com/office/drawing/2014/main" id="{7522FC87-F233-AE76-5B97-299F98441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62" y="3114948"/>
            <a:ext cx="2530046" cy="1209213"/>
          </a:xfrm>
          <a:prstGeom prst="rect">
            <a:avLst/>
          </a:prstGeom>
        </p:spPr>
      </p:pic>
      <p:pic>
        <p:nvPicPr>
          <p:cNvPr id="14" name="Picture 13" descr="A diagram of a machine&#10;&#10;Description automatically generated">
            <a:extLst>
              <a:ext uri="{FF2B5EF4-FFF2-40B4-BE49-F238E27FC236}">
                <a16:creationId xmlns:a16="http://schemas.microsoft.com/office/drawing/2014/main" id="{5CC27EA1-7F08-CC58-FD7E-FDC714DEA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2484" y="3932934"/>
            <a:ext cx="1371600" cy="1044029"/>
          </a:xfrm>
          <a:prstGeom prst="rect">
            <a:avLst/>
          </a:prstGeom>
        </p:spPr>
      </p:pic>
      <p:pic>
        <p:nvPicPr>
          <p:cNvPr id="16" name="Picture 15">
            <a:extLst>
              <a:ext uri="{FF2B5EF4-FFF2-40B4-BE49-F238E27FC236}">
                <a16:creationId xmlns:a16="http://schemas.microsoft.com/office/drawing/2014/main" id="{51DB6C42-A191-D261-BD6F-29E15E94EC34}"/>
              </a:ext>
            </a:extLst>
          </p:cNvPr>
          <p:cNvPicPr>
            <a:picLocks noChangeAspect="1"/>
          </p:cNvPicPr>
          <p:nvPr/>
        </p:nvPicPr>
        <p:blipFill>
          <a:blip r:embed="rId5"/>
          <a:srcRect l="33770"/>
          <a:stretch/>
        </p:blipFill>
        <p:spPr>
          <a:xfrm>
            <a:off x="4712368" y="2841514"/>
            <a:ext cx="775198" cy="1300224"/>
          </a:xfrm>
          <a:prstGeom prst="rect">
            <a:avLst/>
          </a:prstGeom>
        </p:spPr>
      </p:pic>
      <p:pic>
        <p:nvPicPr>
          <p:cNvPr id="18" name="Picture 17">
            <a:extLst>
              <a:ext uri="{FF2B5EF4-FFF2-40B4-BE49-F238E27FC236}">
                <a16:creationId xmlns:a16="http://schemas.microsoft.com/office/drawing/2014/main" id="{85410D2A-7E47-0028-2AB3-04312458DCF8}"/>
              </a:ext>
            </a:extLst>
          </p:cNvPr>
          <p:cNvPicPr>
            <a:picLocks noChangeAspect="1"/>
          </p:cNvPicPr>
          <p:nvPr/>
        </p:nvPicPr>
        <p:blipFill>
          <a:blip r:embed="rId6"/>
          <a:stretch>
            <a:fillRect/>
          </a:stretch>
        </p:blipFill>
        <p:spPr>
          <a:xfrm>
            <a:off x="3347808" y="4195705"/>
            <a:ext cx="2139758" cy="673951"/>
          </a:xfrm>
          <a:prstGeom prst="rect">
            <a:avLst/>
          </a:prstGeom>
        </p:spPr>
      </p:pic>
    </p:spTree>
    <p:extLst>
      <p:ext uri="{BB962C8B-B14F-4D97-AF65-F5344CB8AC3E}">
        <p14:creationId xmlns:p14="http://schemas.microsoft.com/office/powerpoint/2010/main" val="950574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BFC6A2-8C6C-7159-9321-09EC51EC4B50}"/>
              </a:ext>
            </a:extLst>
          </p:cNvPr>
          <p:cNvSpPr>
            <a:spLocks noGrp="1"/>
          </p:cNvSpPr>
          <p:nvPr>
            <p:ph sz="half" idx="1"/>
          </p:nvPr>
        </p:nvSpPr>
        <p:spPr>
          <a:xfrm>
            <a:off x="181277" y="479955"/>
            <a:ext cx="2730519" cy="3364706"/>
          </a:xfrm>
        </p:spPr>
        <p:txBody>
          <a:bodyPr>
            <a:normAutofit/>
          </a:bodyPr>
          <a:lstStyle/>
          <a:p>
            <a:r>
              <a:rPr lang="en-US" sz="900" dirty="0"/>
              <a:t>Development and Testing Framework</a:t>
            </a:r>
          </a:p>
          <a:p>
            <a:pPr lvl="1"/>
            <a:r>
              <a:rPr lang="en-US" sz="900" dirty="0"/>
              <a:t>Leverages generative adversarial networks (GANs)</a:t>
            </a:r>
          </a:p>
          <a:p>
            <a:pPr lvl="1"/>
            <a:r>
              <a:rPr lang="en-US" sz="900" dirty="0"/>
              <a:t>Utilizes variational autoencoders (VAEs)</a:t>
            </a:r>
          </a:p>
          <a:p>
            <a:r>
              <a:rPr lang="en-US" sz="900" dirty="0"/>
              <a:t>Modeling Complex Dynamics</a:t>
            </a:r>
          </a:p>
          <a:p>
            <a:pPr lvl="1"/>
            <a:r>
              <a:rPr lang="en-US" sz="900" dirty="0"/>
              <a:t>Focus on upstream equipment</a:t>
            </a:r>
          </a:p>
          <a:p>
            <a:pPr lvl="1"/>
            <a:r>
              <a:rPr lang="en-US" sz="900" dirty="0"/>
              <a:t>Handles nonlinear dynamics</a:t>
            </a:r>
          </a:p>
          <a:p>
            <a:r>
              <a:rPr lang="en-US" sz="900" dirty="0"/>
              <a:t>Generating Realistic Synthetic Data</a:t>
            </a:r>
          </a:p>
          <a:p>
            <a:pPr lvl="1"/>
            <a:r>
              <a:rPr lang="en-US" sz="900" dirty="0"/>
              <a:t>Used for training purposes</a:t>
            </a:r>
          </a:p>
          <a:p>
            <a:pPr lvl="1"/>
            <a:r>
              <a:rPr lang="en-US" sz="900" dirty="0"/>
              <a:t>Used for testing purposes</a:t>
            </a:r>
          </a:p>
          <a:p>
            <a:r>
              <a:rPr lang="en-US" sz="900" dirty="0"/>
              <a:t>Validation of Framework</a:t>
            </a:r>
          </a:p>
          <a:p>
            <a:pPr lvl="1"/>
            <a:r>
              <a:rPr lang="en-US" sz="900" dirty="0"/>
              <a:t>Case study on upstream production system</a:t>
            </a:r>
          </a:p>
          <a:p>
            <a:pPr lvl="1"/>
            <a:r>
              <a:rPr lang="en-US" sz="900" dirty="0"/>
              <a:t>Real-world data from offshore oil field</a:t>
            </a:r>
          </a:p>
        </p:txBody>
      </p:sp>
      <p:pic>
        <p:nvPicPr>
          <p:cNvPr id="1026" name="Picture 2" descr="deep_learning | Quantdare">
            <a:extLst>
              <a:ext uri="{FF2B5EF4-FFF2-40B4-BE49-F238E27FC236}">
                <a16:creationId xmlns:a16="http://schemas.microsoft.com/office/drawing/2014/main" id="{F91A35A7-327F-6DB3-6845-F5EC8932A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32" y="2953732"/>
            <a:ext cx="1677233" cy="15299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enerating Realistic Synthetic Data">
            <a:extLst>
              <a:ext uri="{FF2B5EF4-FFF2-40B4-BE49-F238E27FC236}">
                <a16:creationId xmlns:a16="http://schemas.microsoft.com/office/drawing/2014/main" id="{13714830-8A40-0B25-EA0F-0D4B928ED8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1972" y="2011561"/>
            <a:ext cx="2178844" cy="173593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89E0E88-2BCC-A63C-287B-432DF65B45BE}"/>
              </a:ext>
            </a:extLst>
          </p:cNvPr>
          <p:cNvSpPr txBox="1">
            <a:spLocks/>
          </p:cNvSpPr>
          <p:nvPr/>
        </p:nvSpPr>
        <p:spPr>
          <a:xfrm>
            <a:off x="2534671" y="213595"/>
            <a:ext cx="3493446" cy="266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b="1" dirty="0">
                <a:solidFill>
                  <a:srgbClr val="00B1A9"/>
                </a:solidFill>
                <a:latin typeface="Arial" panose="020B0604020202020204" pitchFamily="34" charset="0"/>
                <a:cs typeface="Arial" panose="020B0604020202020204" pitchFamily="34" charset="0"/>
              </a:rPr>
              <a:t>Feature Extraction</a:t>
            </a:r>
          </a:p>
        </p:txBody>
      </p:sp>
      <p:sp>
        <p:nvSpPr>
          <p:cNvPr id="7" name="Content Placeholder 2">
            <a:extLst>
              <a:ext uri="{FF2B5EF4-FFF2-40B4-BE49-F238E27FC236}">
                <a16:creationId xmlns:a16="http://schemas.microsoft.com/office/drawing/2014/main" id="{16D5D942-93F5-A1BB-29FC-67EFF2ABDCDF}"/>
              </a:ext>
            </a:extLst>
          </p:cNvPr>
          <p:cNvSpPr txBox="1">
            <a:spLocks/>
          </p:cNvSpPr>
          <p:nvPr/>
        </p:nvSpPr>
        <p:spPr>
          <a:xfrm>
            <a:off x="3177242" y="530555"/>
            <a:ext cx="5440680" cy="3263504"/>
          </a:xfrm>
          <a:prstGeom prst="rect">
            <a:avLst/>
          </a:prstGeom>
        </p:spPr>
        <p:txBody>
          <a:bodyPr vert="horz" lIns="68580" tIns="34290" rIns="68580" bIns="34290" rtlCol="0">
            <a:normAutofit/>
          </a:bodyPr>
          <a:lstStyle>
            <a:lvl1pPr marL="228600" indent="-228600">
              <a:lnSpc>
                <a:spcPct val="90000"/>
              </a:lnSpc>
              <a:spcBef>
                <a:spcPts val="1000"/>
              </a:spcBef>
              <a:buFont typeface="Arial" panose="020B0604020202020204" pitchFamily="34" charset="0"/>
              <a:buChar char="•"/>
              <a:defRPr sz="1200"/>
            </a:lvl1pPr>
            <a:lvl2pPr marL="685800" lvl="1" indent="-228600">
              <a:lnSpc>
                <a:spcPct val="90000"/>
              </a:lnSpc>
              <a:spcBef>
                <a:spcPts val="500"/>
              </a:spcBef>
              <a:buFont typeface="Arial" panose="020B0604020202020204" pitchFamily="34" charset="0"/>
              <a:buChar char="•"/>
              <a:defRPr sz="1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ClrTx/>
            </a:pPr>
            <a:r>
              <a:rPr lang="en-US" sz="900" dirty="0">
                <a:solidFill>
                  <a:schemeClr val="bg1"/>
                </a:solidFill>
              </a:rPr>
              <a:t>Data Consumption by Analytics Team</a:t>
            </a:r>
          </a:p>
          <a:p>
            <a:pPr lvl="1">
              <a:buClrTx/>
            </a:pPr>
            <a:r>
              <a:rPr lang="en-US" sz="900" dirty="0">
                <a:solidFill>
                  <a:schemeClr val="bg1"/>
                </a:solidFill>
              </a:rPr>
              <a:t>Data is analyzed extensively</a:t>
            </a:r>
          </a:p>
          <a:p>
            <a:pPr lvl="1">
              <a:buClrTx/>
            </a:pPr>
            <a:r>
              <a:rPr lang="en-US" sz="900" dirty="0">
                <a:solidFill>
                  <a:schemeClr val="bg1"/>
                </a:solidFill>
              </a:rPr>
              <a:t>Exploratory data analysis is performed</a:t>
            </a:r>
          </a:p>
          <a:p>
            <a:pPr>
              <a:buClrTx/>
            </a:pPr>
            <a:r>
              <a:rPr lang="en-US" sz="900" dirty="0">
                <a:solidFill>
                  <a:schemeClr val="bg1"/>
                </a:solidFill>
              </a:rPr>
              <a:t>Feature Engineering</a:t>
            </a:r>
          </a:p>
          <a:p>
            <a:pPr lvl="1">
              <a:buClrTx/>
            </a:pPr>
            <a:r>
              <a:rPr lang="en-US" sz="900" dirty="0">
                <a:solidFill>
                  <a:schemeClr val="bg1"/>
                </a:solidFill>
              </a:rPr>
              <a:t>Team uses domain understanding</a:t>
            </a:r>
          </a:p>
          <a:p>
            <a:pPr lvl="1">
              <a:buClrTx/>
            </a:pPr>
            <a:r>
              <a:rPr lang="en-US" sz="900" dirty="0">
                <a:solidFill>
                  <a:schemeClr val="bg1"/>
                </a:solidFill>
              </a:rPr>
              <a:t>Creates tailored features</a:t>
            </a:r>
          </a:p>
          <a:p>
            <a:pPr lvl="1">
              <a:buClrTx/>
            </a:pPr>
            <a:r>
              <a:rPr lang="en-US" sz="900" dirty="0">
                <a:solidFill>
                  <a:schemeClr val="bg1"/>
                </a:solidFill>
              </a:rPr>
              <a:t>Aims to provide better insights</a:t>
            </a:r>
          </a:p>
        </p:txBody>
      </p:sp>
      <p:sp>
        <p:nvSpPr>
          <p:cNvPr id="8" name="Title 1">
            <a:extLst>
              <a:ext uri="{FF2B5EF4-FFF2-40B4-BE49-F238E27FC236}">
                <a16:creationId xmlns:a16="http://schemas.microsoft.com/office/drawing/2014/main" id="{BBA0CFB2-6A8A-A34E-729D-FB2B918FBB43}"/>
              </a:ext>
            </a:extLst>
          </p:cNvPr>
          <p:cNvSpPr txBox="1">
            <a:spLocks/>
          </p:cNvSpPr>
          <p:nvPr/>
        </p:nvSpPr>
        <p:spPr>
          <a:xfrm>
            <a:off x="-388749" y="213595"/>
            <a:ext cx="3493446" cy="266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b="1" dirty="0">
                <a:solidFill>
                  <a:srgbClr val="00B1A9"/>
                </a:solidFill>
                <a:latin typeface="Arial" panose="020B0604020202020204" pitchFamily="34" charset="0"/>
                <a:cs typeface="Arial" panose="020B0604020202020204" pitchFamily="34" charset="0"/>
              </a:rPr>
              <a:t>Data &amp; Model</a:t>
            </a:r>
          </a:p>
        </p:txBody>
      </p:sp>
      <p:sp>
        <p:nvSpPr>
          <p:cNvPr id="9" name="Title 1">
            <a:extLst>
              <a:ext uri="{FF2B5EF4-FFF2-40B4-BE49-F238E27FC236}">
                <a16:creationId xmlns:a16="http://schemas.microsoft.com/office/drawing/2014/main" id="{835FF948-9EFC-81F8-72E1-476D8586EB24}"/>
              </a:ext>
            </a:extLst>
          </p:cNvPr>
          <p:cNvSpPr txBox="1">
            <a:spLocks/>
          </p:cNvSpPr>
          <p:nvPr/>
        </p:nvSpPr>
        <p:spPr>
          <a:xfrm>
            <a:off x="5687826" y="213595"/>
            <a:ext cx="3493446" cy="266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b="1" dirty="0">
                <a:solidFill>
                  <a:srgbClr val="00B1A9"/>
                </a:solidFill>
                <a:latin typeface="Arial" panose="020B0604020202020204" pitchFamily="34" charset="0"/>
                <a:cs typeface="Arial" panose="020B0604020202020204" pitchFamily="34" charset="0"/>
              </a:rPr>
              <a:t>Model Training and Testing</a:t>
            </a:r>
          </a:p>
        </p:txBody>
      </p:sp>
      <p:sp>
        <p:nvSpPr>
          <p:cNvPr id="10" name="Content Placeholder 2">
            <a:extLst>
              <a:ext uri="{FF2B5EF4-FFF2-40B4-BE49-F238E27FC236}">
                <a16:creationId xmlns:a16="http://schemas.microsoft.com/office/drawing/2014/main" id="{EF38DAD1-BAEC-44C7-A29D-CA9891734430}"/>
              </a:ext>
            </a:extLst>
          </p:cNvPr>
          <p:cNvSpPr txBox="1">
            <a:spLocks/>
          </p:cNvSpPr>
          <p:nvPr/>
        </p:nvSpPr>
        <p:spPr>
          <a:xfrm>
            <a:off x="6098536" y="483988"/>
            <a:ext cx="2864188" cy="3263504"/>
          </a:xfrm>
          <a:prstGeom prst="rect">
            <a:avLst/>
          </a:prstGeom>
        </p:spPr>
        <p:txBody>
          <a:bodyPr vert="horz" lIns="68580" tIns="34290" rIns="68580" bIns="34290" rtlCol="0">
            <a:normAutofit/>
          </a:bodyPr>
          <a:lstStyle>
            <a:defPPr>
              <a:defRPr lang="en-US"/>
            </a:defPPr>
            <a:lvl1pPr marL="228600" indent="-228600">
              <a:lnSpc>
                <a:spcPct val="90000"/>
              </a:lnSpc>
              <a:spcBef>
                <a:spcPts val="1000"/>
              </a:spcBef>
              <a:buFont typeface="Arial" panose="020B0604020202020204" pitchFamily="34" charset="0"/>
              <a:buChar char="•"/>
              <a:defRPr sz="1200"/>
            </a:lvl1pPr>
            <a:lvl2pPr marL="685800" lvl="1" indent="-228600">
              <a:lnSpc>
                <a:spcPct val="90000"/>
              </a:lnSpc>
              <a:spcBef>
                <a:spcPts val="500"/>
              </a:spcBef>
              <a:buFont typeface="Arial" panose="020B0604020202020204" pitchFamily="34" charset="0"/>
              <a:buChar char="•"/>
              <a:defRPr sz="1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ClrTx/>
            </a:pPr>
            <a:r>
              <a:rPr lang="en-US" sz="900" dirty="0">
                <a:solidFill>
                  <a:schemeClr val="bg1"/>
                </a:solidFill>
              </a:rPr>
              <a:t>Model Finalization</a:t>
            </a:r>
          </a:p>
          <a:p>
            <a:pPr lvl="1">
              <a:buClrTx/>
            </a:pPr>
            <a:r>
              <a:rPr lang="en-US" sz="900" dirty="0">
                <a:solidFill>
                  <a:schemeClr val="bg1"/>
                </a:solidFill>
              </a:rPr>
              <a:t>Selecting a suitable model for the task</a:t>
            </a:r>
          </a:p>
          <a:p>
            <a:pPr>
              <a:buClrTx/>
            </a:pPr>
            <a:r>
              <a:rPr lang="en-US" sz="900" dirty="0">
                <a:solidFill>
                  <a:schemeClr val="bg1"/>
                </a:solidFill>
              </a:rPr>
              <a:t>Data Utilization</a:t>
            </a:r>
          </a:p>
          <a:p>
            <a:pPr lvl="1">
              <a:buClrTx/>
            </a:pPr>
            <a:r>
              <a:rPr lang="en-US" sz="900" dirty="0">
                <a:solidFill>
                  <a:schemeClr val="bg1"/>
                </a:solidFill>
              </a:rPr>
              <a:t>Using prepared data for training the model</a:t>
            </a:r>
          </a:p>
          <a:p>
            <a:pPr>
              <a:buClrTx/>
            </a:pPr>
            <a:r>
              <a:rPr lang="en-US" sz="900" dirty="0">
                <a:solidFill>
                  <a:schemeClr val="bg1"/>
                </a:solidFill>
              </a:rPr>
              <a:t>Performance Testing</a:t>
            </a:r>
          </a:p>
          <a:p>
            <a:pPr lvl="1">
              <a:buClrTx/>
            </a:pPr>
            <a:r>
              <a:rPr lang="en-US" sz="900" dirty="0">
                <a:solidFill>
                  <a:schemeClr val="bg1"/>
                </a:solidFill>
              </a:rPr>
              <a:t>Testing the trained model with unseen data</a:t>
            </a:r>
          </a:p>
          <a:p>
            <a:pPr lvl="1">
              <a:buClrTx/>
            </a:pPr>
            <a:r>
              <a:rPr lang="en-US" sz="900" dirty="0">
                <a:solidFill>
                  <a:schemeClr val="bg1"/>
                </a:solidFill>
              </a:rPr>
              <a:t>Evaluating model performance</a:t>
            </a:r>
          </a:p>
          <a:p>
            <a:pPr>
              <a:buClrTx/>
            </a:pPr>
            <a:r>
              <a:rPr lang="en-US" sz="900" dirty="0">
                <a:solidFill>
                  <a:schemeClr val="bg1"/>
                </a:solidFill>
              </a:rPr>
              <a:t>Model Finalization or Iteration</a:t>
            </a:r>
          </a:p>
          <a:p>
            <a:pPr lvl="1">
              <a:buClrTx/>
            </a:pPr>
            <a:r>
              <a:rPr lang="en-US" sz="900" dirty="0">
                <a:solidFill>
                  <a:schemeClr val="bg1"/>
                </a:solidFill>
              </a:rPr>
              <a:t>If results are satisfactory, finalize the model</a:t>
            </a:r>
          </a:p>
          <a:p>
            <a:pPr lvl="1">
              <a:buClrTx/>
            </a:pPr>
            <a:r>
              <a:rPr lang="en-US" sz="900" dirty="0">
                <a:solidFill>
                  <a:schemeClr val="bg1"/>
                </a:solidFill>
              </a:rPr>
              <a:t>If not, return to feature engineering for improvements</a:t>
            </a:r>
          </a:p>
        </p:txBody>
      </p:sp>
      <p:pic>
        <p:nvPicPr>
          <p:cNvPr id="11" name="Picture 10">
            <a:extLst>
              <a:ext uri="{FF2B5EF4-FFF2-40B4-BE49-F238E27FC236}">
                <a16:creationId xmlns:a16="http://schemas.microsoft.com/office/drawing/2014/main" id="{1C7B687B-544D-1B2D-FB9A-A7D78D9A76E2}"/>
              </a:ext>
            </a:extLst>
          </p:cNvPr>
          <p:cNvPicPr>
            <a:picLocks noChangeAspect="1"/>
          </p:cNvPicPr>
          <p:nvPr/>
        </p:nvPicPr>
        <p:blipFill>
          <a:blip r:embed="rId5"/>
          <a:srcRect r="34063"/>
          <a:stretch/>
        </p:blipFill>
        <p:spPr>
          <a:xfrm>
            <a:off x="6258575" y="3158489"/>
            <a:ext cx="2168782" cy="1851660"/>
          </a:xfrm>
          <a:prstGeom prst="rect">
            <a:avLst/>
          </a:prstGeom>
        </p:spPr>
      </p:pic>
      <p:pic>
        <p:nvPicPr>
          <p:cNvPr id="2" name="Google Shape;439;p44">
            <a:extLst>
              <a:ext uri="{FF2B5EF4-FFF2-40B4-BE49-F238E27FC236}">
                <a16:creationId xmlns:a16="http://schemas.microsoft.com/office/drawing/2014/main" id="{7E99ECE1-C5AF-380D-2C69-58A7CA29AF25}"/>
              </a:ext>
            </a:extLst>
          </p:cNvPr>
          <p:cNvPicPr preferRelativeResize="0"/>
          <p:nvPr/>
        </p:nvPicPr>
        <p:blipFill>
          <a:blip r:embed="rId6">
            <a:alphaModFix/>
          </a:blip>
          <a:stretch>
            <a:fillRect/>
          </a:stretch>
        </p:blipFill>
        <p:spPr>
          <a:xfrm>
            <a:off x="3442762" y="3407569"/>
            <a:ext cx="1865711" cy="1735931"/>
          </a:xfrm>
          <a:prstGeom prst="rect">
            <a:avLst/>
          </a:prstGeom>
          <a:noFill/>
          <a:ln>
            <a:noFill/>
          </a:ln>
        </p:spPr>
      </p:pic>
    </p:spTree>
    <p:extLst>
      <p:ext uri="{BB962C8B-B14F-4D97-AF65-F5344CB8AC3E}">
        <p14:creationId xmlns:p14="http://schemas.microsoft.com/office/powerpoint/2010/main" val="2945365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0A3F-E591-AD8A-ECC6-8639924EA829}"/>
              </a:ext>
            </a:extLst>
          </p:cNvPr>
          <p:cNvSpPr>
            <a:spLocks noGrp="1"/>
          </p:cNvSpPr>
          <p:nvPr>
            <p:ph type="title"/>
          </p:nvPr>
        </p:nvSpPr>
        <p:spPr>
          <a:xfrm>
            <a:off x="90055" y="279642"/>
            <a:ext cx="2444609" cy="295224"/>
          </a:xfrm>
        </p:spPr>
        <p:txBody>
          <a:bodyPr spcFirstLastPara="1" vert="horz" wrap="square" lIns="68580" tIns="34290" rIns="68580" bIns="34290" rtlCol="0" anchor="ctr" anchorCtr="0">
            <a:noAutofit/>
          </a:bodyPr>
          <a:lstStyle/>
          <a:p>
            <a:pPr algn="ctr"/>
            <a:r>
              <a:rPr lang="en-US" sz="1400" b="1" dirty="0">
                <a:solidFill>
                  <a:srgbClr val="00B1A9"/>
                </a:solidFill>
                <a:latin typeface="Arial" panose="020B0604020202020204" pitchFamily="34" charset="0"/>
                <a:cs typeface="Arial" panose="020B0604020202020204" pitchFamily="34" charset="0"/>
              </a:rPr>
              <a:t>Stage 1: Data Acquisition</a:t>
            </a:r>
          </a:p>
        </p:txBody>
      </p:sp>
      <p:sp>
        <p:nvSpPr>
          <p:cNvPr id="4" name="Content Placeholder 3">
            <a:extLst>
              <a:ext uri="{FF2B5EF4-FFF2-40B4-BE49-F238E27FC236}">
                <a16:creationId xmlns:a16="http://schemas.microsoft.com/office/drawing/2014/main" id="{31E7430F-1663-CCF1-559C-44B7B6E04C4A}"/>
              </a:ext>
            </a:extLst>
          </p:cNvPr>
          <p:cNvSpPr>
            <a:spLocks noGrp="1"/>
          </p:cNvSpPr>
          <p:nvPr>
            <p:ph sz="half" idx="1"/>
          </p:nvPr>
        </p:nvSpPr>
        <p:spPr>
          <a:xfrm>
            <a:off x="90055" y="632483"/>
            <a:ext cx="2839261" cy="1781660"/>
          </a:xfrm>
        </p:spPr>
        <p:txBody>
          <a:bodyPr>
            <a:noAutofit/>
          </a:bodyPr>
          <a:lstStyle/>
          <a:p>
            <a:r>
              <a:rPr lang="en-US" sz="1100" dirty="0">
                <a:latin typeface="+mj-lt"/>
              </a:rPr>
              <a:t>Data Acquisition Stage</a:t>
            </a:r>
          </a:p>
          <a:p>
            <a:r>
              <a:rPr lang="en-US" sz="1100" dirty="0">
                <a:latin typeface="+mj-lt"/>
              </a:rPr>
              <a:t>Sensors deployed at the equipment</a:t>
            </a:r>
          </a:p>
          <a:p>
            <a:r>
              <a:rPr lang="en-US" sz="1100" dirty="0">
                <a:latin typeface="+mj-lt"/>
              </a:rPr>
              <a:t>Collect real-time data</a:t>
            </a:r>
          </a:p>
          <a:p>
            <a:r>
              <a:rPr lang="en-US" sz="1100" dirty="0">
                <a:latin typeface="+mj-lt"/>
              </a:rPr>
              <a:t>Store data in the local database (DB)</a:t>
            </a:r>
          </a:p>
          <a:p>
            <a:r>
              <a:rPr lang="en-US" sz="1100" dirty="0">
                <a:latin typeface="+mj-lt"/>
              </a:rPr>
              <a:t>Data types collected</a:t>
            </a:r>
          </a:p>
          <a:p>
            <a:pPr lvl="2"/>
            <a:r>
              <a:rPr lang="en-US" dirty="0">
                <a:latin typeface="+mj-lt"/>
              </a:rPr>
              <a:t>Pressure</a:t>
            </a:r>
          </a:p>
          <a:p>
            <a:pPr lvl="2"/>
            <a:r>
              <a:rPr lang="en-US" dirty="0">
                <a:latin typeface="+mj-lt"/>
              </a:rPr>
              <a:t>Temperature</a:t>
            </a:r>
          </a:p>
          <a:p>
            <a:pPr lvl="2"/>
            <a:r>
              <a:rPr lang="en-US" dirty="0">
                <a:latin typeface="+mj-lt"/>
              </a:rPr>
              <a:t>Oil flow</a:t>
            </a:r>
          </a:p>
          <a:p>
            <a:pPr lvl="2"/>
            <a:r>
              <a:rPr lang="en-US" dirty="0">
                <a:latin typeface="+mj-lt"/>
              </a:rPr>
              <a:t>Vibration</a:t>
            </a:r>
          </a:p>
        </p:txBody>
      </p:sp>
      <p:pic>
        <p:nvPicPr>
          <p:cNvPr id="5" name="Content Placeholder 4" descr="Laptops connected with database on the white background..">
            <a:extLst>
              <a:ext uri="{FF2B5EF4-FFF2-40B4-BE49-F238E27FC236}">
                <a16:creationId xmlns:a16="http://schemas.microsoft.com/office/drawing/2014/main" id="{0B5C18AA-2710-4915-B4AA-6F943D0F000A}"/>
              </a:ext>
            </a:extLst>
          </p:cNvPr>
          <p:cNvPicPr>
            <a:picLocks noGrp="1" noChangeAspect="1"/>
          </p:cNvPicPr>
          <p:nvPr>
            <p:ph sz="half" idx="2"/>
          </p:nvPr>
        </p:nvPicPr>
        <p:blipFill>
          <a:blip r:embed="rId3"/>
          <a:stretch>
            <a:fillRect/>
          </a:stretch>
        </p:blipFill>
        <p:spPr>
          <a:xfrm>
            <a:off x="2640748" y="229836"/>
            <a:ext cx="819582" cy="579854"/>
          </a:xfrm>
          <a:noFill/>
        </p:spPr>
      </p:pic>
      <p:sp>
        <p:nvSpPr>
          <p:cNvPr id="3" name="Title 1">
            <a:extLst>
              <a:ext uri="{FF2B5EF4-FFF2-40B4-BE49-F238E27FC236}">
                <a16:creationId xmlns:a16="http://schemas.microsoft.com/office/drawing/2014/main" id="{BA37B755-B966-35D9-01F6-10306B20016F}"/>
              </a:ext>
            </a:extLst>
          </p:cNvPr>
          <p:cNvSpPr txBox="1">
            <a:spLocks/>
          </p:cNvSpPr>
          <p:nvPr/>
        </p:nvSpPr>
        <p:spPr>
          <a:xfrm>
            <a:off x="232285" y="2704771"/>
            <a:ext cx="2389467" cy="266042"/>
          </a:xfrm>
          <a:prstGeom prst="rect">
            <a:avLst/>
          </a:prstGeom>
        </p:spPr>
        <p:txBody>
          <a:bodyPr vert="horz" lIns="68580" tIns="34290" rIns="68580" bIns="34290" rtlCol="0" anchor="ctr">
            <a:noAutofit/>
          </a:bodyPr>
          <a:lstStyle>
            <a:lvl1pPr algn="ctr">
              <a:lnSpc>
                <a:spcPct val="90000"/>
              </a:lnSpc>
              <a:spcBef>
                <a:spcPct val="0"/>
              </a:spcBef>
              <a:buNone/>
              <a:defRPr sz="1600" b="1">
                <a:solidFill>
                  <a:srgbClr val="00B1A9"/>
                </a:solidFill>
                <a:latin typeface="Arial" panose="020B0604020202020204" pitchFamily="34" charset="0"/>
                <a:ea typeface="+mj-ea"/>
                <a:cs typeface="Arial" panose="020B0604020202020204" pitchFamily="34" charset="0"/>
              </a:defRPr>
            </a:lvl1pPr>
          </a:lstStyle>
          <a:p>
            <a:r>
              <a:rPr lang="en-US" sz="1200" dirty="0"/>
              <a:t>Stage 2: Cloud-based IoT Hub</a:t>
            </a:r>
          </a:p>
        </p:txBody>
      </p:sp>
      <p:sp>
        <p:nvSpPr>
          <p:cNvPr id="6" name="Content Placeholder 3">
            <a:extLst>
              <a:ext uri="{FF2B5EF4-FFF2-40B4-BE49-F238E27FC236}">
                <a16:creationId xmlns:a16="http://schemas.microsoft.com/office/drawing/2014/main" id="{D5FF10D0-C950-6882-5BEB-B59D60237AB5}"/>
              </a:ext>
            </a:extLst>
          </p:cNvPr>
          <p:cNvSpPr txBox="1">
            <a:spLocks/>
          </p:cNvSpPr>
          <p:nvPr/>
        </p:nvSpPr>
        <p:spPr>
          <a:xfrm>
            <a:off x="90055" y="2946912"/>
            <a:ext cx="3235038" cy="2153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1150">
              <a:lnSpc>
                <a:spcPct val="115000"/>
              </a:lnSpc>
              <a:buClr>
                <a:schemeClr val="lt1"/>
              </a:buClr>
              <a:buSzPts val="1300"/>
              <a:buFont typeface="Lato"/>
              <a:buChar char="●"/>
              <a:defRPr sz="1100">
                <a:solidFill>
                  <a:schemeClr val="lt1"/>
                </a:solidFill>
                <a:latin typeface="+mj-lt"/>
                <a:ea typeface="Lato"/>
                <a:cs typeface="Lato"/>
                <a:sym typeface="Lato"/>
              </a:defRPr>
            </a:lvl1pPr>
            <a:lvl2pPr marL="914400" indent="-298450">
              <a:lnSpc>
                <a:spcPct val="115000"/>
              </a:lnSpc>
              <a:buClr>
                <a:schemeClr val="lt1"/>
              </a:buClr>
              <a:buSzPts val="1100"/>
              <a:buFont typeface="Lato"/>
              <a:buChar char="○"/>
              <a:defRPr sz="1100">
                <a:solidFill>
                  <a:schemeClr val="lt1"/>
                </a:solidFill>
                <a:latin typeface="Lato"/>
                <a:ea typeface="Lato"/>
                <a:cs typeface="Lato"/>
                <a:sym typeface="Lato"/>
              </a:defRPr>
            </a:lvl2pPr>
            <a:lvl3pPr marL="1371600" indent="-298450">
              <a:lnSpc>
                <a:spcPct val="115000"/>
              </a:lnSpc>
              <a:buClr>
                <a:schemeClr val="lt1"/>
              </a:buClr>
              <a:buSzPts val="1100"/>
              <a:buFont typeface="Lato"/>
              <a:buChar char="■"/>
              <a:defRPr sz="1100">
                <a:solidFill>
                  <a:schemeClr val="lt1"/>
                </a:solidFill>
                <a:latin typeface="+mj-lt"/>
                <a:ea typeface="Lato"/>
                <a:cs typeface="Lato"/>
                <a:sym typeface="Lato"/>
              </a:defRPr>
            </a:lvl3pPr>
            <a:lvl4pPr marL="1828800" indent="-298450">
              <a:lnSpc>
                <a:spcPct val="115000"/>
              </a:lnSpc>
              <a:buClr>
                <a:schemeClr val="lt1"/>
              </a:buClr>
              <a:buSzPts val="1100"/>
              <a:buFont typeface="Lato"/>
              <a:buChar char="●"/>
              <a:defRPr sz="1100">
                <a:solidFill>
                  <a:schemeClr val="lt1"/>
                </a:solidFill>
                <a:latin typeface="Lato"/>
                <a:ea typeface="Lato"/>
                <a:cs typeface="Lato"/>
                <a:sym typeface="Lato"/>
              </a:defRPr>
            </a:lvl4pPr>
            <a:lvl5pPr marL="2286000" indent="-298450">
              <a:lnSpc>
                <a:spcPct val="115000"/>
              </a:lnSpc>
              <a:buClr>
                <a:schemeClr val="lt1"/>
              </a:buClr>
              <a:buSzPts val="1100"/>
              <a:buFont typeface="Lato"/>
              <a:buChar char="○"/>
              <a:defRPr sz="1100">
                <a:solidFill>
                  <a:schemeClr val="lt1"/>
                </a:solidFill>
                <a:latin typeface="Lato"/>
                <a:ea typeface="Lato"/>
                <a:cs typeface="Lato"/>
                <a:sym typeface="Lato"/>
              </a:defRPr>
            </a:lvl5pPr>
            <a:lvl6pPr marL="2743200" indent="-298450">
              <a:lnSpc>
                <a:spcPct val="115000"/>
              </a:lnSpc>
              <a:buClr>
                <a:schemeClr val="lt1"/>
              </a:buClr>
              <a:buSzPts val="1100"/>
              <a:buFont typeface="Lato"/>
              <a:buChar char="■"/>
              <a:defRPr sz="1100">
                <a:solidFill>
                  <a:schemeClr val="lt1"/>
                </a:solidFill>
                <a:latin typeface="Lato"/>
                <a:ea typeface="Lato"/>
                <a:cs typeface="Lato"/>
                <a:sym typeface="Lato"/>
              </a:defRPr>
            </a:lvl6pPr>
            <a:lvl7pPr marL="3200400" indent="-298450">
              <a:lnSpc>
                <a:spcPct val="115000"/>
              </a:lnSpc>
              <a:buClr>
                <a:schemeClr val="lt1"/>
              </a:buClr>
              <a:buSzPts val="1100"/>
              <a:buFont typeface="Lato"/>
              <a:buChar char="●"/>
              <a:defRPr sz="1100">
                <a:solidFill>
                  <a:schemeClr val="lt1"/>
                </a:solidFill>
                <a:latin typeface="Lato"/>
                <a:ea typeface="Lato"/>
                <a:cs typeface="Lato"/>
                <a:sym typeface="Lato"/>
              </a:defRPr>
            </a:lvl7pPr>
            <a:lvl8pPr marL="3657600" indent="-298450">
              <a:lnSpc>
                <a:spcPct val="115000"/>
              </a:lnSpc>
              <a:buClr>
                <a:schemeClr val="lt1"/>
              </a:buClr>
              <a:buSzPts val="1100"/>
              <a:buFont typeface="Lato"/>
              <a:buChar char="○"/>
              <a:defRPr sz="1100">
                <a:solidFill>
                  <a:schemeClr val="lt1"/>
                </a:solidFill>
                <a:latin typeface="Lato"/>
                <a:ea typeface="Lato"/>
                <a:cs typeface="Lato"/>
                <a:sym typeface="Lato"/>
              </a:defRPr>
            </a:lvl8pPr>
            <a:lvl9pPr marL="4114800" indent="-298450">
              <a:lnSpc>
                <a:spcPct val="115000"/>
              </a:lnSpc>
              <a:buClr>
                <a:schemeClr val="lt1"/>
              </a:buClr>
              <a:buSzPts val="1100"/>
              <a:buFont typeface="Lato"/>
              <a:buChar char="■"/>
              <a:defRPr sz="1100">
                <a:solidFill>
                  <a:schemeClr val="lt1"/>
                </a:solidFill>
                <a:latin typeface="Lato"/>
                <a:ea typeface="Lato"/>
                <a:cs typeface="Lato"/>
                <a:sym typeface="Lato"/>
              </a:defRPr>
            </a:lvl9pPr>
          </a:lstStyle>
          <a:p>
            <a:r>
              <a:rPr lang="en-US" dirty="0"/>
              <a:t>Cloud-based IoT Hub</a:t>
            </a:r>
          </a:p>
          <a:p>
            <a:pPr lvl="1"/>
            <a:r>
              <a:rPr lang="en-US" dirty="0"/>
              <a:t>Used for storing and processing data</a:t>
            </a:r>
          </a:p>
          <a:p>
            <a:r>
              <a:rPr lang="en-US" dirty="0"/>
              <a:t>Data Transformation and Storage</a:t>
            </a:r>
          </a:p>
          <a:p>
            <a:pPr lvl="1"/>
            <a:r>
              <a:rPr lang="en-US" dirty="0"/>
              <a:t>Data is transformed and stored in cloud storage</a:t>
            </a:r>
          </a:p>
          <a:p>
            <a:pPr lvl="1"/>
            <a:r>
              <a:rPr lang="en-US" dirty="0"/>
              <a:t>Stored at year, month, day, and hour granularity</a:t>
            </a:r>
          </a:p>
          <a:p>
            <a:r>
              <a:rPr lang="en-US" dirty="0"/>
              <a:t>Hourly JSON Files</a:t>
            </a:r>
          </a:p>
          <a:p>
            <a:pPr lvl="1"/>
            <a:r>
              <a:rPr lang="en-US" dirty="0"/>
              <a:t>Contains sensor values at second level</a:t>
            </a:r>
          </a:p>
        </p:txBody>
      </p:sp>
      <p:pic>
        <p:nvPicPr>
          <p:cNvPr id="7" name="Content Placeholder 4" descr="Cloud shaped hard drive with cables">
            <a:extLst>
              <a:ext uri="{FF2B5EF4-FFF2-40B4-BE49-F238E27FC236}">
                <a16:creationId xmlns:a16="http://schemas.microsoft.com/office/drawing/2014/main" id="{7E1727E8-9C57-33A9-E4A7-3E4D7961E39F}"/>
              </a:ext>
            </a:extLst>
          </p:cNvPr>
          <p:cNvPicPr>
            <a:picLocks noChangeAspect="1"/>
          </p:cNvPicPr>
          <p:nvPr/>
        </p:nvPicPr>
        <p:blipFill>
          <a:blip r:embed="rId4"/>
          <a:stretch>
            <a:fillRect/>
          </a:stretch>
        </p:blipFill>
        <p:spPr>
          <a:xfrm>
            <a:off x="2763982" y="2553662"/>
            <a:ext cx="768927" cy="438289"/>
          </a:xfrm>
          <a:prstGeom prst="rect">
            <a:avLst/>
          </a:prstGeom>
          <a:noFill/>
        </p:spPr>
      </p:pic>
      <p:sp>
        <p:nvSpPr>
          <p:cNvPr id="9" name="TextBox 8">
            <a:extLst>
              <a:ext uri="{FF2B5EF4-FFF2-40B4-BE49-F238E27FC236}">
                <a16:creationId xmlns:a16="http://schemas.microsoft.com/office/drawing/2014/main" id="{C8C4948D-1790-F776-5F51-07E6621A405B}"/>
              </a:ext>
            </a:extLst>
          </p:cNvPr>
          <p:cNvSpPr txBox="1"/>
          <p:nvPr/>
        </p:nvSpPr>
        <p:spPr>
          <a:xfrm>
            <a:off x="4367159" y="346372"/>
            <a:ext cx="3695055" cy="161765"/>
          </a:xfrm>
          <a:prstGeom prst="rect">
            <a:avLst/>
          </a:prstGeom>
        </p:spPr>
        <p:txBody>
          <a:bodyPr vert="horz" lIns="68580" tIns="34290" rIns="68580" bIns="34290" rtlCol="0" anchor="ctr">
            <a:noAutofit/>
          </a:bodyPr>
          <a:lstStyle>
            <a:lvl1pPr algn="ctr">
              <a:lnSpc>
                <a:spcPct val="90000"/>
              </a:lnSpc>
              <a:spcBef>
                <a:spcPct val="0"/>
              </a:spcBef>
              <a:buNone/>
              <a:defRPr sz="1600" b="1">
                <a:solidFill>
                  <a:srgbClr val="00B1A9"/>
                </a:solidFill>
                <a:latin typeface="Arial" panose="020B0604020202020204" pitchFamily="34" charset="0"/>
                <a:ea typeface="+mj-ea"/>
                <a:cs typeface="Arial" panose="020B0604020202020204" pitchFamily="34" charset="0"/>
              </a:defRPr>
            </a:lvl1pPr>
          </a:lstStyle>
          <a:p>
            <a:r>
              <a:rPr lang="en-US" sz="1200" dirty="0"/>
              <a:t>Stage 3: Data Processing and Model Inferencing</a:t>
            </a:r>
          </a:p>
        </p:txBody>
      </p:sp>
      <p:sp>
        <p:nvSpPr>
          <p:cNvPr id="12" name="TextBox 11">
            <a:extLst>
              <a:ext uri="{FF2B5EF4-FFF2-40B4-BE49-F238E27FC236}">
                <a16:creationId xmlns:a16="http://schemas.microsoft.com/office/drawing/2014/main" id="{7D7CC1ED-48A4-7BDD-D4D4-A2ADF65938BB}"/>
              </a:ext>
            </a:extLst>
          </p:cNvPr>
          <p:cNvSpPr txBox="1"/>
          <p:nvPr/>
        </p:nvSpPr>
        <p:spPr>
          <a:xfrm>
            <a:off x="4454764" y="565753"/>
            <a:ext cx="3475832" cy="1896894"/>
          </a:xfrm>
          <a:prstGeom prst="rect">
            <a:avLst/>
          </a:prstGeom>
        </p:spPr>
        <p:txBody>
          <a:bodyPr vert="horz" lIns="68580" tIns="34290" rIns="68580" bIns="34290" rtlCol="0">
            <a:normAutofit fontScale="92500"/>
          </a:bodyPr>
          <a:lstStyle>
            <a:lvl1pPr marL="228600" indent="-228600">
              <a:lnSpc>
                <a:spcPct val="90000"/>
              </a:lnSpc>
              <a:spcBef>
                <a:spcPts val="1000"/>
              </a:spcBef>
              <a:buFont typeface="Arial" panose="020B0604020202020204" pitchFamily="34" charset="0"/>
              <a:buChar char="•"/>
              <a:defRPr sz="24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4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ClrTx/>
            </a:pPr>
            <a:r>
              <a:rPr lang="en-US" sz="1125" dirty="0">
                <a:solidFill>
                  <a:schemeClr val="bg1"/>
                </a:solidFill>
              </a:rPr>
              <a:t>Data Consumption in Azure Data Bricks</a:t>
            </a:r>
          </a:p>
          <a:p>
            <a:pPr lvl="1">
              <a:buClrTx/>
            </a:pPr>
            <a:r>
              <a:rPr lang="en-US" sz="1125" dirty="0">
                <a:solidFill>
                  <a:schemeClr val="bg1"/>
                </a:solidFill>
              </a:rPr>
              <a:t>Data stored in Blob Storage is utilized</a:t>
            </a:r>
          </a:p>
          <a:p>
            <a:pPr lvl="1">
              <a:buClrTx/>
            </a:pPr>
            <a:r>
              <a:rPr lang="en-US" sz="1125" dirty="0">
                <a:solidFill>
                  <a:schemeClr val="bg1"/>
                </a:solidFill>
              </a:rPr>
              <a:t>Used for pre-processing and model inferencing</a:t>
            </a:r>
          </a:p>
          <a:p>
            <a:pPr>
              <a:buClrTx/>
            </a:pPr>
            <a:r>
              <a:rPr lang="en-US" sz="1125" dirty="0">
                <a:solidFill>
                  <a:schemeClr val="bg1"/>
                </a:solidFill>
              </a:rPr>
              <a:t>Auto Encoder Model</a:t>
            </a:r>
          </a:p>
          <a:p>
            <a:pPr lvl="1">
              <a:buClrTx/>
            </a:pPr>
            <a:r>
              <a:rPr lang="en-US" sz="1125" dirty="0">
                <a:solidFill>
                  <a:schemeClr val="bg1"/>
                </a:solidFill>
              </a:rPr>
              <a:t>Trained on historical data</a:t>
            </a:r>
          </a:p>
          <a:p>
            <a:pPr lvl="1">
              <a:buClrTx/>
            </a:pPr>
            <a:r>
              <a:rPr lang="en-US" sz="1125" dirty="0">
                <a:solidFill>
                  <a:schemeClr val="bg1"/>
                </a:solidFill>
              </a:rPr>
              <a:t>Deployed for inferencing</a:t>
            </a:r>
          </a:p>
          <a:p>
            <a:pPr>
              <a:buClrTx/>
            </a:pPr>
            <a:r>
              <a:rPr lang="en-US" sz="1125" dirty="0">
                <a:solidFill>
                  <a:schemeClr val="bg1"/>
                </a:solidFill>
              </a:rPr>
              <a:t>Anomaly Detection</a:t>
            </a:r>
          </a:p>
          <a:p>
            <a:pPr lvl="1">
              <a:buClrTx/>
            </a:pPr>
            <a:r>
              <a:rPr lang="en-US" sz="1125" dirty="0">
                <a:solidFill>
                  <a:schemeClr val="bg1"/>
                </a:solidFill>
              </a:rPr>
              <a:t>Model flags any anomalous points detected</a:t>
            </a:r>
          </a:p>
        </p:txBody>
      </p:sp>
      <p:pic>
        <p:nvPicPr>
          <p:cNvPr id="13" name="Content Placeholder 4" descr="blank decision tree diagram in hand for business analyze">
            <a:extLst>
              <a:ext uri="{FF2B5EF4-FFF2-40B4-BE49-F238E27FC236}">
                <a16:creationId xmlns:a16="http://schemas.microsoft.com/office/drawing/2014/main" id="{7C5B8BAA-7AAD-9282-36E3-837BBCAAC1B8}"/>
              </a:ext>
            </a:extLst>
          </p:cNvPr>
          <p:cNvPicPr>
            <a:picLocks noChangeAspect="1"/>
          </p:cNvPicPr>
          <p:nvPr/>
        </p:nvPicPr>
        <p:blipFill>
          <a:blip r:embed="rId5"/>
          <a:stretch>
            <a:fillRect/>
          </a:stretch>
        </p:blipFill>
        <p:spPr>
          <a:xfrm>
            <a:off x="8095718" y="346371"/>
            <a:ext cx="931757" cy="677853"/>
          </a:xfrm>
          <a:prstGeom prst="rect">
            <a:avLst/>
          </a:prstGeom>
          <a:noFill/>
        </p:spPr>
      </p:pic>
      <p:sp>
        <p:nvSpPr>
          <p:cNvPr id="15" name="TextBox 14">
            <a:extLst>
              <a:ext uri="{FF2B5EF4-FFF2-40B4-BE49-F238E27FC236}">
                <a16:creationId xmlns:a16="http://schemas.microsoft.com/office/drawing/2014/main" id="{7D755700-6FB0-2F16-764F-934C016C6E4C}"/>
              </a:ext>
            </a:extLst>
          </p:cNvPr>
          <p:cNvSpPr txBox="1"/>
          <p:nvPr/>
        </p:nvSpPr>
        <p:spPr>
          <a:xfrm>
            <a:off x="3325093" y="2520263"/>
            <a:ext cx="4572000" cy="258532"/>
          </a:xfrm>
          <a:prstGeom prst="rect">
            <a:avLst/>
          </a:prstGeom>
          <a:noFill/>
        </p:spPr>
        <p:txBody>
          <a:bodyPr wrap="square">
            <a:spAutoFit/>
          </a:bodyPr>
          <a:lstStyle/>
          <a:p>
            <a:pPr algn="ctr">
              <a:lnSpc>
                <a:spcPct val="90000"/>
              </a:lnSpc>
              <a:spcBef>
                <a:spcPct val="0"/>
              </a:spcBef>
            </a:pPr>
            <a:r>
              <a:rPr lang="en-US" sz="1200" b="1" dirty="0">
                <a:solidFill>
                  <a:srgbClr val="00B1A9"/>
                </a:solidFill>
                <a:latin typeface="Arial" panose="020B0604020202020204" pitchFamily="34" charset="0"/>
                <a:ea typeface="+mj-ea"/>
                <a:cs typeface="Arial" panose="020B0604020202020204" pitchFamily="34" charset="0"/>
              </a:rPr>
              <a:t>Stage 4:  Dashboard</a:t>
            </a:r>
          </a:p>
        </p:txBody>
      </p:sp>
      <p:sp>
        <p:nvSpPr>
          <p:cNvPr id="17" name="TextBox 16">
            <a:extLst>
              <a:ext uri="{FF2B5EF4-FFF2-40B4-BE49-F238E27FC236}">
                <a16:creationId xmlns:a16="http://schemas.microsoft.com/office/drawing/2014/main" id="{CF4DEA45-371C-E541-2AB1-F4A418A22407}"/>
              </a:ext>
            </a:extLst>
          </p:cNvPr>
          <p:cNvSpPr txBox="1"/>
          <p:nvPr/>
        </p:nvSpPr>
        <p:spPr>
          <a:xfrm>
            <a:off x="4455475" y="2837792"/>
            <a:ext cx="4572000" cy="1806264"/>
          </a:xfrm>
          <a:prstGeom prst="rect">
            <a:avLst/>
          </a:prstGeom>
          <a:noFill/>
        </p:spPr>
        <p:txBody>
          <a:bodyPr wrap="square">
            <a:spAutoFit/>
          </a:bodyPr>
          <a:lstStyle/>
          <a:p>
            <a:pPr marL="42863" indent="-171450">
              <a:lnSpc>
                <a:spcPct val="90000"/>
              </a:lnSpc>
              <a:buClrTx/>
              <a:buFont typeface="Arial" panose="020B0604020202020204" pitchFamily="34" charset="0"/>
              <a:buChar char="•"/>
            </a:pPr>
            <a:r>
              <a:rPr lang="en-US" sz="1125" dirty="0">
                <a:solidFill>
                  <a:schemeClr val="bg1"/>
                </a:solidFill>
              </a:rPr>
              <a:t>Cloud-Based Email Delivery</a:t>
            </a:r>
          </a:p>
          <a:p>
            <a:pPr marL="514350" lvl="1" indent="-171450">
              <a:lnSpc>
                <a:spcPct val="90000"/>
              </a:lnSpc>
              <a:buClrTx/>
              <a:buFont typeface="Arial" panose="020B0604020202020204" pitchFamily="34" charset="0"/>
              <a:buChar char="•"/>
            </a:pPr>
            <a:r>
              <a:rPr lang="en-US" sz="1125" dirty="0">
                <a:solidFill>
                  <a:schemeClr val="bg1"/>
                </a:solidFill>
              </a:rPr>
              <a:t>Used for sending email alerts</a:t>
            </a:r>
          </a:p>
          <a:p>
            <a:pPr marL="514350" lvl="1" indent="-171450">
              <a:lnSpc>
                <a:spcPct val="90000"/>
              </a:lnSpc>
              <a:buClrTx/>
              <a:buFont typeface="Arial" panose="020B0604020202020204" pitchFamily="34" charset="0"/>
              <a:buChar char="•"/>
            </a:pPr>
            <a:r>
              <a:rPr lang="en-US" sz="1125" dirty="0">
                <a:solidFill>
                  <a:schemeClr val="bg1"/>
                </a:solidFill>
              </a:rPr>
              <a:t>Alerts triggered by anomaly detection during inferencing</a:t>
            </a:r>
          </a:p>
          <a:p>
            <a:pPr marL="85725" indent="-171450">
              <a:lnSpc>
                <a:spcPct val="90000"/>
              </a:lnSpc>
              <a:buClrTx/>
              <a:buFont typeface="Arial" panose="020B0604020202020204" pitchFamily="34" charset="0"/>
              <a:buChar char="•"/>
            </a:pPr>
            <a:r>
              <a:rPr lang="en-US" sz="1125" dirty="0">
                <a:solidFill>
                  <a:schemeClr val="bg1"/>
                </a:solidFill>
              </a:rPr>
              <a:t>Anomaly Score Distribution</a:t>
            </a:r>
          </a:p>
          <a:p>
            <a:pPr marL="428625" lvl="1" indent="-171450">
              <a:lnSpc>
                <a:spcPct val="90000"/>
              </a:lnSpc>
              <a:buClrTx/>
              <a:buFont typeface="Arial" panose="020B0604020202020204" pitchFamily="34" charset="0"/>
              <a:buChar char="•"/>
            </a:pPr>
            <a:r>
              <a:rPr lang="en-US" sz="1125" dirty="0">
                <a:solidFill>
                  <a:schemeClr val="bg1"/>
                </a:solidFill>
              </a:rPr>
              <a:t>Shows the distribution of anomaly scores over time</a:t>
            </a:r>
          </a:p>
          <a:p>
            <a:pPr marL="85725" indent="-171450">
              <a:lnSpc>
                <a:spcPct val="90000"/>
              </a:lnSpc>
              <a:buClrTx/>
              <a:buFont typeface="Arial" panose="020B0604020202020204" pitchFamily="34" charset="0"/>
              <a:buChar char="•"/>
            </a:pPr>
            <a:r>
              <a:rPr lang="en-US" sz="1125" dirty="0">
                <a:solidFill>
                  <a:schemeClr val="bg1"/>
                </a:solidFill>
              </a:rPr>
              <a:t>Equipment Health Score</a:t>
            </a:r>
          </a:p>
          <a:p>
            <a:pPr marL="428625" lvl="1" indent="-171450">
              <a:lnSpc>
                <a:spcPct val="90000"/>
              </a:lnSpc>
              <a:buClrTx/>
              <a:buFont typeface="Arial" panose="020B0604020202020204" pitchFamily="34" charset="0"/>
              <a:buChar char="•"/>
            </a:pPr>
            <a:r>
              <a:rPr lang="en-US" sz="1125" dirty="0">
                <a:solidFill>
                  <a:schemeClr val="bg1"/>
                </a:solidFill>
              </a:rPr>
              <a:t>Indicates the overall health of the equipment</a:t>
            </a:r>
          </a:p>
          <a:p>
            <a:pPr marL="85725" indent="-171450">
              <a:lnSpc>
                <a:spcPct val="90000"/>
              </a:lnSpc>
              <a:buClrTx/>
              <a:buFont typeface="Arial" panose="020B0604020202020204" pitchFamily="34" charset="0"/>
              <a:buChar char="•"/>
            </a:pPr>
            <a:r>
              <a:rPr lang="en-US" sz="1125" dirty="0">
                <a:solidFill>
                  <a:schemeClr val="bg1"/>
                </a:solidFill>
              </a:rPr>
              <a:t>Contribution Plot</a:t>
            </a:r>
          </a:p>
          <a:p>
            <a:pPr marL="428625" lvl="1" indent="-171450">
              <a:lnSpc>
                <a:spcPct val="90000"/>
              </a:lnSpc>
              <a:buClrTx/>
              <a:buFont typeface="Arial" panose="020B0604020202020204" pitchFamily="34" charset="0"/>
              <a:buChar char="•"/>
            </a:pPr>
            <a:r>
              <a:rPr lang="en-US" sz="1125" dirty="0">
                <a:solidFill>
                  <a:schemeClr val="bg1"/>
                </a:solidFill>
              </a:rPr>
              <a:t>Displays the contribution of different factors</a:t>
            </a:r>
          </a:p>
          <a:p>
            <a:pPr marL="85725" indent="-171450">
              <a:lnSpc>
                <a:spcPct val="90000"/>
              </a:lnSpc>
              <a:buClrTx/>
              <a:buFont typeface="Arial" panose="020B0604020202020204" pitchFamily="34" charset="0"/>
              <a:buChar char="•"/>
            </a:pPr>
            <a:r>
              <a:rPr lang="en-US" sz="1125" dirty="0">
                <a:solidFill>
                  <a:schemeClr val="bg1"/>
                </a:solidFill>
              </a:rPr>
              <a:t>Historical Breakdown Data</a:t>
            </a:r>
          </a:p>
          <a:p>
            <a:pPr marL="428625" lvl="1" indent="-171450">
              <a:lnSpc>
                <a:spcPct val="90000"/>
              </a:lnSpc>
              <a:buClrTx/>
              <a:buFont typeface="Arial" panose="020B0604020202020204" pitchFamily="34" charset="0"/>
              <a:buChar char="•"/>
            </a:pPr>
            <a:r>
              <a:rPr lang="en-US" sz="1125" dirty="0">
                <a:solidFill>
                  <a:schemeClr val="bg1"/>
                </a:solidFill>
              </a:rPr>
              <a:t>Provides a historical view of the data</a:t>
            </a:r>
          </a:p>
        </p:txBody>
      </p:sp>
      <p:pic>
        <p:nvPicPr>
          <p:cNvPr id="18" name="Content Placeholder 4" descr="Data science data analytics, modernization, technology science quantum mechanics">
            <a:extLst>
              <a:ext uri="{FF2B5EF4-FFF2-40B4-BE49-F238E27FC236}">
                <a16:creationId xmlns:a16="http://schemas.microsoft.com/office/drawing/2014/main" id="{EBC3A9AE-260B-051A-E345-06021B043E5F}"/>
              </a:ext>
            </a:extLst>
          </p:cNvPr>
          <p:cNvPicPr>
            <a:picLocks noChangeAspect="1"/>
          </p:cNvPicPr>
          <p:nvPr/>
        </p:nvPicPr>
        <p:blipFill>
          <a:blip r:embed="rId6"/>
          <a:stretch>
            <a:fillRect/>
          </a:stretch>
        </p:blipFill>
        <p:spPr>
          <a:xfrm>
            <a:off x="7837486" y="2410880"/>
            <a:ext cx="1283096" cy="689664"/>
          </a:xfrm>
          <a:prstGeom prst="rect">
            <a:avLst/>
          </a:prstGeom>
          <a:noFill/>
        </p:spPr>
      </p:pic>
      <p:cxnSp>
        <p:nvCxnSpPr>
          <p:cNvPr id="19" name="Connector: Curved 18">
            <a:extLst>
              <a:ext uri="{FF2B5EF4-FFF2-40B4-BE49-F238E27FC236}">
                <a16:creationId xmlns:a16="http://schemas.microsoft.com/office/drawing/2014/main" id="{F5DE8CF5-B801-BA3A-563B-F1B6EF29396E}"/>
              </a:ext>
            </a:extLst>
          </p:cNvPr>
          <p:cNvCxnSpPr>
            <a:cxnSpLocks/>
            <a:endCxn id="7" idx="0"/>
          </p:cNvCxnSpPr>
          <p:nvPr/>
        </p:nvCxnSpPr>
        <p:spPr>
          <a:xfrm rot="16200000" flipH="1">
            <a:off x="2233998" y="1639214"/>
            <a:ext cx="1609766" cy="21913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BF058AC6-9811-442A-1636-65B6D7254B8A}"/>
              </a:ext>
            </a:extLst>
          </p:cNvPr>
          <p:cNvCxnSpPr>
            <a:cxnSpLocks/>
            <a:endCxn id="9" idx="1"/>
          </p:cNvCxnSpPr>
          <p:nvPr/>
        </p:nvCxnSpPr>
        <p:spPr>
          <a:xfrm rot="5400000" flipH="1" flipV="1">
            <a:off x="2761518" y="1232152"/>
            <a:ext cx="2410538" cy="800744"/>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35479BB1-F8B5-4D70-FF2C-033CD71FD66E}"/>
              </a:ext>
            </a:extLst>
          </p:cNvPr>
          <p:cNvCxnSpPr>
            <a:cxnSpLocks/>
            <a:stCxn id="13" idx="2"/>
            <a:endCxn id="18" idx="0"/>
          </p:cNvCxnSpPr>
          <p:nvPr/>
        </p:nvCxnSpPr>
        <p:spPr>
          <a:xfrm rot="5400000">
            <a:off x="7826988" y="1676271"/>
            <a:ext cx="1386656" cy="8256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951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F8D6-207D-BC15-60AB-84A6D6338B0E}"/>
              </a:ext>
            </a:extLst>
          </p:cNvPr>
          <p:cNvSpPr>
            <a:spLocks noGrp="1"/>
          </p:cNvSpPr>
          <p:nvPr>
            <p:ph type="title"/>
          </p:nvPr>
        </p:nvSpPr>
        <p:spPr/>
        <p:txBody>
          <a:bodyPr/>
          <a:lstStyle/>
          <a:p>
            <a:r>
              <a:rPr lang="en-MY" dirty="0"/>
              <a:t>Centrifugal Pump </a:t>
            </a:r>
          </a:p>
        </p:txBody>
      </p:sp>
      <p:pic>
        <p:nvPicPr>
          <p:cNvPr id="6" name="Picture 5" descr="A diagram of a diagram&#10;&#10;AI-generated content may be incorrect.">
            <a:extLst>
              <a:ext uri="{FF2B5EF4-FFF2-40B4-BE49-F238E27FC236}">
                <a16:creationId xmlns:a16="http://schemas.microsoft.com/office/drawing/2014/main" id="{97274E0F-3530-3B0D-2F0E-4EC19693D5F6}"/>
              </a:ext>
            </a:extLst>
          </p:cNvPr>
          <p:cNvPicPr>
            <a:picLocks noChangeAspect="1"/>
          </p:cNvPicPr>
          <p:nvPr/>
        </p:nvPicPr>
        <p:blipFill>
          <a:blip r:embed="rId2"/>
          <a:stretch>
            <a:fillRect/>
          </a:stretch>
        </p:blipFill>
        <p:spPr>
          <a:xfrm>
            <a:off x="193240" y="1688731"/>
            <a:ext cx="3521255" cy="1981396"/>
          </a:xfrm>
          <a:prstGeom prst="rect">
            <a:avLst/>
          </a:prstGeom>
        </p:spPr>
      </p:pic>
      <p:pic>
        <p:nvPicPr>
          <p:cNvPr id="8" name="Picture 7" descr="A diagram of a mechanical device&#10;&#10;AI-generated content may be incorrect.">
            <a:extLst>
              <a:ext uri="{FF2B5EF4-FFF2-40B4-BE49-F238E27FC236}">
                <a16:creationId xmlns:a16="http://schemas.microsoft.com/office/drawing/2014/main" id="{91E90244-51F1-1BAA-6082-12404AC201D3}"/>
              </a:ext>
            </a:extLst>
          </p:cNvPr>
          <p:cNvPicPr>
            <a:picLocks noChangeAspect="1"/>
          </p:cNvPicPr>
          <p:nvPr/>
        </p:nvPicPr>
        <p:blipFill>
          <a:blip r:embed="rId3"/>
          <a:stretch>
            <a:fillRect/>
          </a:stretch>
        </p:blipFill>
        <p:spPr>
          <a:xfrm>
            <a:off x="4572000" y="1113750"/>
            <a:ext cx="3774518" cy="2916000"/>
          </a:xfrm>
          <a:prstGeom prst="rect">
            <a:avLst/>
          </a:prstGeom>
        </p:spPr>
      </p:pic>
    </p:spTree>
    <p:extLst>
      <p:ext uri="{BB962C8B-B14F-4D97-AF65-F5344CB8AC3E}">
        <p14:creationId xmlns:p14="http://schemas.microsoft.com/office/powerpoint/2010/main" val="2099562635"/>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TotalTime>
  <Words>2876</Words>
  <Application>Microsoft Office PowerPoint</Application>
  <PresentationFormat>On-screen Show (16:9)</PresentationFormat>
  <Paragraphs>375</Paragraphs>
  <Slides>15</Slides>
  <Notes>14</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Merriweather</vt:lpstr>
      <vt:lpstr>Museo Sans 700</vt:lpstr>
      <vt:lpstr>Arial</vt:lpstr>
      <vt:lpstr>Montserrat</vt:lpstr>
      <vt:lpstr>Inter SemiBold</vt:lpstr>
      <vt:lpstr>Inter Light</vt:lpstr>
      <vt:lpstr>Wingdings</vt:lpstr>
      <vt:lpstr>-apple-system</vt:lpstr>
      <vt:lpstr>Lato</vt:lpstr>
      <vt:lpstr>Segoe UI</vt:lpstr>
      <vt:lpstr>DM Sans Medium</vt:lpstr>
      <vt:lpstr>Inter</vt:lpstr>
      <vt:lpstr>Focus</vt:lpstr>
      <vt:lpstr>Applying Generative AI methods to make possible Predictive Maintenance                                               and   Estimate Remaining Useful Life (RUL)</vt:lpstr>
      <vt:lpstr>Content</vt:lpstr>
      <vt:lpstr>Traditional vs Generative AI</vt:lpstr>
      <vt:lpstr>Limitations of Traditional AI Approaches</vt:lpstr>
      <vt:lpstr>Challenges in Machine Failure Prediction</vt:lpstr>
      <vt:lpstr>Application Implementation- Crude Oil Transfer Pumps </vt:lpstr>
      <vt:lpstr>PowerPoint Presentation</vt:lpstr>
      <vt:lpstr>Stage 1: Data Acquisition</vt:lpstr>
      <vt:lpstr>Centrifugal Pump </vt:lpstr>
      <vt:lpstr>Crude Oil Transfer Pumps</vt:lpstr>
      <vt:lpstr>Example 1: Gearbox Temperature and Lubrication</vt:lpstr>
      <vt:lpstr>Example 2: Motor Temperature and Current</vt:lpstr>
      <vt:lpstr> Predicting the Remaining Useful Life (RUL) of the machine </vt:lpstr>
      <vt:lpstr>Predictive Maintenance Model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Anish Sura</cp:lastModifiedBy>
  <cp:revision>38</cp:revision>
  <dcterms:modified xsi:type="dcterms:W3CDTF">2025-08-10T10:13:46Z</dcterms:modified>
</cp:coreProperties>
</file>